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67" r:id="rId3"/>
    <p:sldId id="285" r:id="rId4"/>
    <p:sldId id="272" r:id="rId5"/>
    <p:sldId id="257" r:id="rId6"/>
    <p:sldId id="258" r:id="rId7"/>
    <p:sldId id="259" r:id="rId8"/>
    <p:sldId id="260" r:id="rId9"/>
    <p:sldId id="278" r:id="rId10"/>
    <p:sldId id="279" r:id="rId11"/>
    <p:sldId id="280" r:id="rId12"/>
    <p:sldId id="277" r:id="rId13"/>
    <p:sldId id="274" r:id="rId14"/>
    <p:sldId id="275" r:id="rId15"/>
    <p:sldId id="287" r:id="rId16"/>
    <p:sldId id="288" r:id="rId17"/>
    <p:sldId id="289" r:id="rId18"/>
    <p:sldId id="290" r:id="rId19"/>
    <p:sldId id="276" r:id="rId20"/>
    <p:sldId id="282" r:id="rId21"/>
    <p:sldId id="261" r:id="rId22"/>
    <p:sldId id="281" r:id="rId23"/>
    <p:sldId id="264" r:id="rId24"/>
    <p:sldId id="266" r:id="rId25"/>
    <p:sldId id="269" r:id="rId26"/>
    <p:sldId id="270" r:id="rId27"/>
    <p:sldId id="284" r:id="rId28"/>
    <p:sldId id="263" r:id="rId29"/>
    <p:sldId id="262" r:id="rId30"/>
    <p:sldId id="283" r:id="rId31"/>
    <p:sldId id="286" r:id="rId32"/>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4CA942C-32FA-49A9-B6CF-45DE34B2C2CF}">
          <p14:sldIdLst>
            <p14:sldId id="256"/>
            <p14:sldId id="267"/>
            <p14:sldId id="285"/>
            <p14:sldId id="272"/>
            <p14:sldId id="257"/>
            <p14:sldId id="258"/>
            <p14:sldId id="259"/>
            <p14:sldId id="260"/>
            <p14:sldId id="278"/>
            <p14:sldId id="279"/>
            <p14:sldId id="280"/>
            <p14:sldId id="277"/>
            <p14:sldId id="274"/>
            <p14:sldId id="275"/>
            <p14:sldId id="287"/>
            <p14:sldId id="288"/>
            <p14:sldId id="289"/>
            <p14:sldId id="290"/>
            <p14:sldId id="276"/>
            <p14:sldId id="282"/>
            <p14:sldId id="261"/>
            <p14:sldId id="281"/>
            <p14:sldId id="264"/>
            <p14:sldId id="266"/>
            <p14:sldId id="269"/>
            <p14:sldId id="270"/>
            <p14:sldId id="284"/>
            <p14:sldId id="263"/>
            <p14:sldId id="262"/>
            <p14:sldId id="283"/>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FE1"/>
    <a:srgbClr val="D1F3FF"/>
    <a:srgbClr val="EF19EF"/>
    <a:srgbClr val="F892F8"/>
    <a:srgbClr val="FAB4FA"/>
    <a:srgbClr val="FEE6F1"/>
    <a:srgbClr val="FDC7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5E16B8-7A31-4D2D-BE53-B24385A3FD05}" v="31" dt="2022-09-20T07:27:25.8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寺島 有紀" userId="cfde80d7f18a818d" providerId="LiveId" clId="{11B897BD-265F-4FED-8724-6108579DF18A}"/>
    <pc:docChg chg="undo custSel addSld delSld modSld sldOrd modSection">
      <pc:chgData name="寺島 有紀" userId="cfde80d7f18a818d" providerId="LiveId" clId="{11B897BD-265F-4FED-8724-6108579DF18A}" dt="2022-04-14T08:57:40.541" v="20367" actId="20577"/>
      <pc:docMkLst>
        <pc:docMk/>
      </pc:docMkLst>
      <pc:sldChg chg="modSp mod">
        <pc:chgData name="寺島 有紀" userId="cfde80d7f18a818d" providerId="LiveId" clId="{11B897BD-265F-4FED-8724-6108579DF18A}" dt="2022-04-14T05:22:39.813" v="13235" actId="20577"/>
        <pc:sldMkLst>
          <pc:docMk/>
          <pc:sldMk cId="2140846858" sldId="256"/>
        </pc:sldMkLst>
        <pc:spChg chg="mod">
          <ac:chgData name="寺島 有紀" userId="cfde80d7f18a818d" providerId="LiveId" clId="{11B897BD-265F-4FED-8724-6108579DF18A}" dt="2022-04-14T05:22:39.813" v="13235" actId="20577"/>
          <ac:spMkLst>
            <pc:docMk/>
            <pc:sldMk cId="2140846858" sldId="256"/>
            <ac:spMk id="2" creationId="{9B0B7FE5-50E8-420E-9575-497E2830EC48}"/>
          </ac:spMkLst>
        </pc:spChg>
      </pc:sldChg>
      <pc:sldChg chg="addSp delSp modSp mod">
        <pc:chgData name="寺島 有紀" userId="cfde80d7f18a818d" providerId="LiveId" clId="{11B897BD-265F-4FED-8724-6108579DF18A}" dt="2022-04-14T06:40:11.491" v="14354" actId="478"/>
        <pc:sldMkLst>
          <pc:docMk/>
          <pc:sldMk cId="293139934" sldId="257"/>
        </pc:sldMkLst>
        <pc:spChg chg="add del mod">
          <ac:chgData name="寺島 有紀" userId="cfde80d7f18a818d" providerId="LiveId" clId="{11B897BD-265F-4FED-8724-6108579DF18A}" dt="2022-04-14T06:40:11.491" v="14354" actId="478"/>
          <ac:spMkLst>
            <pc:docMk/>
            <pc:sldMk cId="293139934" sldId="257"/>
            <ac:spMk id="2" creationId="{734CFE51-9BEC-4219-B766-B707A5AFE8B4}"/>
          </ac:spMkLst>
        </pc:spChg>
        <pc:spChg chg="add mod">
          <ac:chgData name="寺島 有紀" userId="cfde80d7f18a818d" providerId="LiveId" clId="{11B897BD-265F-4FED-8724-6108579DF18A}" dt="2022-04-14T05:49:57.151" v="14218" actId="1076"/>
          <ac:spMkLst>
            <pc:docMk/>
            <pc:sldMk cId="293139934" sldId="257"/>
            <ac:spMk id="3" creationId="{D70ABC19-CB57-4EAB-BA6F-692A82FAD6D3}"/>
          </ac:spMkLst>
        </pc:spChg>
        <pc:spChg chg="mod">
          <ac:chgData name="寺島 有紀" userId="cfde80d7f18a818d" providerId="LiveId" clId="{11B897BD-265F-4FED-8724-6108579DF18A}" dt="2022-04-14T05:38:45.622" v="13990" actId="1076"/>
          <ac:spMkLst>
            <pc:docMk/>
            <pc:sldMk cId="293139934" sldId="257"/>
            <ac:spMk id="4" creationId="{405F1D1E-8564-4B80-9254-1EBD548B8142}"/>
          </ac:spMkLst>
        </pc:spChg>
        <pc:spChg chg="mod">
          <ac:chgData name="寺島 有紀" userId="cfde80d7f18a818d" providerId="LiveId" clId="{11B897BD-265F-4FED-8724-6108579DF18A}" dt="2022-04-14T05:50:32.789" v="14223" actId="1076"/>
          <ac:spMkLst>
            <pc:docMk/>
            <pc:sldMk cId="293139934" sldId="257"/>
            <ac:spMk id="12" creationId="{E7D6F37C-0BE8-44A5-97AD-DD2003CFB466}"/>
          </ac:spMkLst>
        </pc:spChg>
        <pc:spChg chg="del mod">
          <ac:chgData name="寺島 有紀" userId="cfde80d7f18a818d" providerId="LiveId" clId="{11B897BD-265F-4FED-8724-6108579DF18A}" dt="2022-04-14T05:41:10.105" v="14008" actId="478"/>
          <ac:spMkLst>
            <pc:docMk/>
            <pc:sldMk cId="293139934" sldId="257"/>
            <ac:spMk id="13" creationId="{56990B87-FCFB-472C-BE40-4D75552A610A}"/>
          </ac:spMkLst>
        </pc:spChg>
        <pc:spChg chg="mod">
          <ac:chgData name="寺島 有紀" userId="cfde80d7f18a818d" providerId="LiveId" clId="{11B897BD-265F-4FED-8724-6108579DF18A}" dt="2022-04-14T05:50:35.205" v="14224" actId="1076"/>
          <ac:spMkLst>
            <pc:docMk/>
            <pc:sldMk cId="293139934" sldId="257"/>
            <ac:spMk id="15" creationId="{6A9D5D2E-3534-4F82-858D-DC5CFB61E9D6}"/>
          </ac:spMkLst>
        </pc:spChg>
        <pc:spChg chg="del mod">
          <ac:chgData name="寺島 有紀" userId="cfde80d7f18a818d" providerId="LiveId" clId="{11B897BD-265F-4FED-8724-6108579DF18A}" dt="2022-04-14T05:41:10.634" v="14009" actId="478"/>
          <ac:spMkLst>
            <pc:docMk/>
            <pc:sldMk cId="293139934" sldId="257"/>
            <ac:spMk id="16" creationId="{27F5A0A0-BF34-4FFC-8D31-CE91AEDF3722}"/>
          </ac:spMkLst>
        </pc:spChg>
        <pc:spChg chg="mod">
          <ac:chgData name="寺島 有紀" userId="cfde80d7f18a818d" providerId="LiveId" clId="{11B897BD-265F-4FED-8724-6108579DF18A}" dt="2022-04-14T06:40:08.414" v="14350" actId="1076"/>
          <ac:spMkLst>
            <pc:docMk/>
            <pc:sldMk cId="293139934" sldId="257"/>
            <ac:spMk id="17" creationId="{CCF35BA9-B876-4F3B-872B-0311D1DC9E09}"/>
          </ac:spMkLst>
        </pc:spChg>
        <pc:spChg chg="mod">
          <ac:chgData name="寺島 有紀" userId="cfde80d7f18a818d" providerId="LiveId" clId="{11B897BD-265F-4FED-8724-6108579DF18A}" dt="2022-04-14T05:41:24.912" v="14018" actId="14100"/>
          <ac:spMkLst>
            <pc:docMk/>
            <pc:sldMk cId="293139934" sldId="257"/>
            <ac:spMk id="22" creationId="{A89B3AED-8CD5-4143-9768-D6E9811599DD}"/>
          </ac:spMkLst>
        </pc:spChg>
        <pc:spChg chg="del mod">
          <ac:chgData name="寺島 有紀" userId="cfde80d7f18a818d" providerId="LiveId" clId="{11B897BD-265F-4FED-8724-6108579DF18A}" dt="2022-04-13T05:58:37.391" v="1967" actId="478"/>
          <ac:spMkLst>
            <pc:docMk/>
            <pc:sldMk cId="293139934" sldId="257"/>
            <ac:spMk id="23" creationId="{39B6E83A-3CC5-4014-9170-26E74D8C0F51}"/>
          </ac:spMkLst>
        </pc:spChg>
        <pc:spChg chg="mod">
          <ac:chgData name="寺島 有紀" userId="cfde80d7f18a818d" providerId="LiveId" clId="{11B897BD-265F-4FED-8724-6108579DF18A}" dt="2022-04-14T05:41:31.065" v="14026" actId="20577"/>
          <ac:spMkLst>
            <pc:docMk/>
            <pc:sldMk cId="293139934" sldId="257"/>
            <ac:spMk id="24" creationId="{2B2D7327-EFA5-49B8-9E47-C2DDC695AD69}"/>
          </ac:spMkLst>
        </pc:spChg>
        <pc:spChg chg="add mod">
          <ac:chgData name="寺島 有紀" userId="cfde80d7f18a818d" providerId="LiveId" clId="{11B897BD-265F-4FED-8724-6108579DF18A}" dt="2022-04-13T06:08:33.962" v="1998" actId="1076"/>
          <ac:spMkLst>
            <pc:docMk/>
            <pc:sldMk cId="293139934" sldId="257"/>
            <ac:spMk id="26" creationId="{2C5DDA62-9A7B-439F-97CD-869E23B83931}"/>
          </ac:spMkLst>
        </pc:spChg>
        <pc:spChg chg="add mod">
          <ac:chgData name="寺島 有紀" userId="cfde80d7f18a818d" providerId="LiveId" clId="{11B897BD-265F-4FED-8724-6108579DF18A}" dt="2022-04-14T05:49:59.776" v="14219" actId="1076"/>
          <ac:spMkLst>
            <pc:docMk/>
            <pc:sldMk cId="293139934" sldId="257"/>
            <ac:spMk id="27" creationId="{92911672-60AE-418E-8C9A-D3761FE2D5DF}"/>
          </ac:spMkLst>
        </pc:spChg>
        <pc:spChg chg="add del mod">
          <ac:chgData name="寺島 有紀" userId="cfde80d7f18a818d" providerId="LiveId" clId="{11B897BD-265F-4FED-8724-6108579DF18A}" dt="2022-04-14T06:40:10.149" v="14352" actId="478"/>
          <ac:spMkLst>
            <pc:docMk/>
            <pc:sldMk cId="293139934" sldId="257"/>
            <ac:spMk id="28" creationId="{3FA9BFF7-865A-4DD4-AD37-88AF115F7F98}"/>
          </ac:spMkLst>
        </pc:spChg>
        <pc:spChg chg="add del mod">
          <ac:chgData name="寺島 有紀" userId="cfde80d7f18a818d" providerId="LiveId" clId="{11B897BD-265F-4FED-8724-6108579DF18A}" dt="2022-04-14T05:49:40.065" v="14213" actId="478"/>
          <ac:spMkLst>
            <pc:docMk/>
            <pc:sldMk cId="293139934" sldId="257"/>
            <ac:spMk id="28" creationId="{48CFF4DD-B954-4188-8572-1F762B6B87FD}"/>
          </ac:spMkLst>
        </pc:spChg>
        <pc:spChg chg="add del mod">
          <ac:chgData name="寺島 有紀" userId="cfde80d7f18a818d" providerId="LiveId" clId="{11B897BD-265F-4FED-8724-6108579DF18A}" dt="2022-04-14T06:33:27.162" v="14318"/>
          <ac:spMkLst>
            <pc:docMk/>
            <pc:sldMk cId="293139934" sldId="257"/>
            <ac:spMk id="29" creationId="{5EBEAE7B-4F5D-46EA-BF7A-2A9689D29F03}"/>
          </ac:spMkLst>
        </pc:spChg>
        <pc:spChg chg="add del mod">
          <ac:chgData name="寺島 有紀" userId="cfde80d7f18a818d" providerId="LiveId" clId="{11B897BD-265F-4FED-8724-6108579DF18A}" dt="2022-04-14T05:44:33.478" v="14111"/>
          <ac:spMkLst>
            <pc:docMk/>
            <pc:sldMk cId="293139934" sldId="257"/>
            <ac:spMk id="29" creationId="{7F3A20A1-AE96-419B-AA34-247249602953}"/>
          </ac:spMkLst>
        </pc:spChg>
        <pc:spChg chg="add del mod">
          <ac:chgData name="寺島 有紀" userId="cfde80d7f18a818d" providerId="LiveId" clId="{11B897BD-265F-4FED-8724-6108579DF18A}" dt="2022-04-14T06:33:30.720" v="14320"/>
          <ac:spMkLst>
            <pc:docMk/>
            <pc:sldMk cId="293139934" sldId="257"/>
            <ac:spMk id="30" creationId="{00A4BCFA-3CEB-490E-84B6-21FCE51DFDD8}"/>
          </ac:spMkLst>
        </pc:spChg>
        <pc:spChg chg="add del mod">
          <ac:chgData name="寺島 有紀" userId="cfde80d7f18a818d" providerId="LiveId" clId="{11B897BD-265F-4FED-8724-6108579DF18A}" dt="2022-04-14T06:40:06.242" v="14348" actId="478"/>
          <ac:spMkLst>
            <pc:docMk/>
            <pc:sldMk cId="293139934" sldId="257"/>
            <ac:spMk id="31" creationId="{9BB3CA5B-FC91-4A5A-A0E6-B06BB547174D}"/>
          </ac:spMkLst>
        </pc:spChg>
        <pc:spChg chg="add del mod">
          <ac:chgData name="寺島 有紀" userId="cfde80d7f18a818d" providerId="LiveId" clId="{11B897BD-265F-4FED-8724-6108579DF18A}" dt="2022-04-13T05:15:22.226" v="218" actId="478"/>
          <ac:spMkLst>
            <pc:docMk/>
            <pc:sldMk cId="293139934" sldId="257"/>
            <ac:spMk id="32" creationId="{3E714139-6744-4EF3-B5B1-70A6D31A55D4}"/>
          </ac:spMkLst>
        </pc:spChg>
        <pc:spChg chg="add del mod">
          <ac:chgData name="寺島 有紀" userId="cfde80d7f18a818d" providerId="LiveId" clId="{11B897BD-265F-4FED-8724-6108579DF18A}" dt="2022-04-14T06:40:05.123" v="14346" actId="478"/>
          <ac:spMkLst>
            <pc:docMk/>
            <pc:sldMk cId="293139934" sldId="257"/>
            <ac:spMk id="32" creationId="{53DC40F1-A5D5-499B-A814-ED3077B08DCE}"/>
          </ac:spMkLst>
        </pc:spChg>
        <pc:spChg chg="add del mod">
          <ac:chgData name="寺島 有紀" userId="cfde80d7f18a818d" providerId="LiveId" clId="{11B897BD-265F-4FED-8724-6108579DF18A}" dt="2022-04-14T06:40:03.746" v="14344" actId="478"/>
          <ac:spMkLst>
            <pc:docMk/>
            <pc:sldMk cId="293139934" sldId="257"/>
            <ac:spMk id="33" creationId="{769163F9-4449-4646-8411-472F6AD6B69E}"/>
          </ac:spMkLst>
        </pc:spChg>
        <pc:spChg chg="add del mod">
          <ac:chgData name="寺島 有紀" userId="cfde80d7f18a818d" providerId="LiveId" clId="{11B897BD-265F-4FED-8724-6108579DF18A}" dt="2022-04-13T05:13:17.921" v="108" actId="478"/>
          <ac:spMkLst>
            <pc:docMk/>
            <pc:sldMk cId="293139934" sldId="257"/>
            <ac:spMk id="33" creationId="{E0E3EDED-742D-494B-BA3A-06EB86DB445F}"/>
          </ac:spMkLst>
        </pc:spChg>
        <pc:spChg chg="add del mod">
          <ac:chgData name="寺島 有紀" userId="cfde80d7f18a818d" providerId="LiveId" clId="{11B897BD-265F-4FED-8724-6108579DF18A}" dt="2022-04-14T06:40:02.376" v="14342" actId="478"/>
          <ac:spMkLst>
            <pc:docMk/>
            <pc:sldMk cId="293139934" sldId="257"/>
            <ac:spMk id="34" creationId="{2EFE1C5E-9B5D-4332-BF34-D67BD8AEA6F3}"/>
          </ac:spMkLst>
        </pc:spChg>
        <pc:spChg chg="add del mod">
          <ac:chgData name="寺島 有紀" userId="cfde80d7f18a818d" providerId="LiveId" clId="{11B897BD-265F-4FED-8724-6108579DF18A}" dt="2022-04-14T05:44:40.190" v="14113" actId="478"/>
          <ac:spMkLst>
            <pc:docMk/>
            <pc:sldMk cId="293139934" sldId="257"/>
            <ac:spMk id="34" creationId="{4105EB93-FC3B-4203-8011-0D8DF7C8AD36}"/>
          </ac:spMkLst>
        </pc:spChg>
        <pc:spChg chg="add del mod">
          <ac:chgData name="寺島 有紀" userId="cfde80d7f18a818d" providerId="LiveId" clId="{11B897BD-265F-4FED-8724-6108579DF18A}" dt="2022-04-14T06:39:56.457" v="14338" actId="478"/>
          <ac:spMkLst>
            <pc:docMk/>
            <pc:sldMk cId="293139934" sldId="257"/>
            <ac:spMk id="35" creationId="{C05E7D85-CE48-406C-BCCE-40AC3D6B33B4}"/>
          </ac:spMkLst>
        </pc:spChg>
        <pc:spChg chg="add del mod">
          <ac:chgData name="寺島 有紀" userId="cfde80d7f18a818d" providerId="LiveId" clId="{11B897BD-265F-4FED-8724-6108579DF18A}" dt="2022-04-14T05:46:23.798" v="14154" actId="20577"/>
          <ac:spMkLst>
            <pc:docMk/>
            <pc:sldMk cId="293139934" sldId="257"/>
            <ac:spMk id="36" creationId="{EFD22D00-1F60-4354-B27F-42B6A912113E}"/>
          </ac:spMkLst>
        </pc:spChg>
        <pc:spChg chg="add mod">
          <ac:chgData name="寺島 有紀" userId="cfde80d7f18a818d" providerId="LiveId" clId="{11B897BD-265F-4FED-8724-6108579DF18A}" dt="2022-04-14T05:46:32.724" v="14166" actId="20577"/>
          <ac:spMkLst>
            <pc:docMk/>
            <pc:sldMk cId="293139934" sldId="257"/>
            <ac:spMk id="37" creationId="{760582CC-E498-4DBC-B288-5BB200351E31}"/>
          </ac:spMkLst>
        </pc:spChg>
        <pc:spChg chg="add del mod">
          <ac:chgData name="寺島 有紀" userId="cfde80d7f18a818d" providerId="LiveId" clId="{11B897BD-265F-4FED-8724-6108579DF18A}" dt="2022-04-13T05:58:52.095" v="1968" actId="478"/>
          <ac:spMkLst>
            <pc:docMk/>
            <pc:sldMk cId="293139934" sldId="257"/>
            <ac:spMk id="38" creationId="{ACF890F0-4588-42AB-B8A0-008999C43D83}"/>
          </ac:spMkLst>
        </pc:spChg>
        <pc:spChg chg="add mod">
          <ac:chgData name="寺島 有紀" userId="cfde80d7f18a818d" providerId="LiveId" clId="{11B897BD-265F-4FED-8724-6108579DF18A}" dt="2022-04-14T05:41:56.014" v="14028" actId="14100"/>
          <ac:spMkLst>
            <pc:docMk/>
            <pc:sldMk cId="293139934" sldId="257"/>
            <ac:spMk id="39" creationId="{B587C6A0-CB60-4C80-812A-1E35FB2B8A00}"/>
          </ac:spMkLst>
        </pc:spChg>
        <pc:spChg chg="add del mod">
          <ac:chgData name="寺島 有紀" userId="cfde80d7f18a818d" providerId="LiveId" clId="{11B897BD-265F-4FED-8724-6108579DF18A}" dt="2022-04-14T06:39:59.512" v="14340" actId="478"/>
          <ac:spMkLst>
            <pc:docMk/>
            <pc:sldMk cId="293139934" sldId="257"/>
            <ac:spMk id="40" creationId="{129F8D9F-466C-470D-A71C-32B911B6AD58}"/>
          </ac:spMkLst>
        </pc:spChg>
        <pc:spChg chg="add mod">
          <ac:chgData name="寺島 有紀" userId="cfde80d7f18a818d" providerId="LiveId" clId="{11B897BD-265F-4FED-8724-6108579DF18A}" dt="2022-04-14T05:45:28.451" v="14124" actId="404"/>
          <ac:spMkLst>
            <pc:docMk/>
            <pc:sldMk cId="293139934" sldId="257"/>
            <ac:spMk id="42" creationId="{14E19022-507E-46E8-B1F9-D19CB37C3D8B}"/>
          </ac:spMkLst>
        </pc:spChg>
        <pc:spChg chg="add mod">
          <ac:chgData name="寺島 有紀" userId="cfde80d7f18a818d" providerId="LiveId" clId="{11B897BD-265F-4FED-8724-6108579DF18A}" dt="2022-04-14T05:46:17.196" v="14141" actId="20577"/>
          <ac:spMkLst>
            <pc:docMk/>
            <pc:sldMk cId="293139934" sldId="257"/>
            <ac:spMk id="44" creationId="{D68E6E6A-8671-418A-959A-073D2441FADF}"/>
          </ac:spMkLst>
        </pc:spChg>
        <pc:spChg chg="add mod">
          <ac:chgData name="寺島 有紀" userId="cfde80d7f18a818d" providerId="LiveId" clId="{11B897BD-265F-4FED-8724-6108579DF18A}" dt="2022-04-14T05:46:28.545" v="14160" actId="20577"/>
          <ac:spMkLst>
            <pc:docMk/>
            <pc:sldMk cId="293139934" sldId="257"/>
            <ac:spMk id="45" creationId="{388002EF-0205-49D9-BF20-35E19E7A6C0F}"/>
          </ac:spMkLst>
        </pc:spChg>
        <pc:picChg chg="del mod">
          <ac:chgData name="寺島 有紀" userId="cfde80d7f18a818d" providerId="LiveId" clId="{11B897BD-265F-4FED-8724-6108579DF18A}" dt="2022-04-13T06:12:56.886" v="2255" actId="478"/>
          <ac:picMkLst>
            <pc:docMk/>
            <pc:sldMk cId="293139934" sldId="257"/>
            <ac:picMk id="2050" creationId="{BCF43CB6-29C6-4735-9ABE-BF4DFDCAECB4}"/>
          </ac:picMkLst>
        </pc:picChg>
        <pc:cxnChg chg="mod ord">
          <ac:chgData name="寺島 有紀" userId="cfde80d7f18a818d" providerId="LiveId" clId="{11B897BD-265F-4FED-8724-6108579DF18A}" dt="2022-04-14T05:45:23.335" v="14123" actId="166"/>
          <ac:cxnSpMkLst>
            <pc:docMk/>
            <pc:sldMk cId="293139934" sldId="257"/>
            <ac:cxnSpMk id="11" creationId="{67EC40B3-9B29-45A9-8A88-F1D2C04DE9CA}"/>
          </ac:cxnSpMkLst>
        </pc:cxnChg>
        <pc:cxnChg chg="mod ord">
          <ac:chgData name="寺島 有紀" userId="cfde80d7f18a818d" providerId="LiveId" clId="{11B897BD-265F-4FED-8724-6108579DF18A}" dt="2022-04-14T05:45:11.126" v="14121" actId="166"/>
          <ac:cxnSpMkLst>
            <pc:docMk/>
            <pc:sldMk cId="293139934" sldId="257"/>
            <ac:cxnSpMk id="21" creationId="{1BC62B41-9104-409E-9486-ECBBD1B5695B}"/>
          </ac:cxnSpMkLst>
        </pc:cxnChg>
        <pc:cxnChg chg="add mod ord">
          <ac:chgData name="寺島 有紀" userId="cfde80d7f18a818d" providerId="LiveId" clId="{11B897BD-265F-4FED-8724-6108579DF18A}" dt="2022-04-14T05:45:05.216" v="14119" actId="166"/>
          <ac:cxnSpMkLst>
            <pc:docMk/>
            <pc:sldMk cId="293139934" sldId="257"/>
            <ac:cxnSpMk id="41" creationId="{33DAEACE-0A9E-4E41-B221-33EAA18F302F}"/>
          </ac:cxnSpMkLst>
        </pc:cxnChg>
        <pc:cxnChg chg="add mod">
          <ac:chgData name="寺島 有紀" userId="cfde80d7f18a818d" providerId="LiveId" clId="{11B897BD-265F-4FED-8724-6108579DF18A}" dt="2022-04-13T06:09:09.739" v="2033" actId="1076"/>
          <ac:cxnSpMkLst>
            <pc:docMk/>
            <pc:sldMk cId="293139934" sldId="257"/>
            <ac:cxnSpMk id="43" creationId="{6B0AB479-6D6B-4E14-ADE0-0211D730CBE6}"/>
          </ac:cxnSpMkLst>
        </pc:cxnChg>
      </pc:sldChg>
      <pc:sldChg chg="addSp delSp modSp new mod">
        <pc:chgData name="寺島 有紀" userId="cfde80d7f18a818d" providerId="LiveId" clId="{11B897BD-265F-4FED-8724-6108579DF18A}" dt="2022-04-13T05:57:55.035" v="1966" actId="14100"/>
        <pc:sldMkLst>
          <pc:docMk/>
          <pc:sldMk cId="3289032409" sldId="258"/>
        </pc:sldMkLst>
        <pc:spChg chg="mod">
          <ac:chgData name="寺島 有紀" userId="cfde80d7f18a818d" providerId="LiveId" clId="{11B897BD-265F-4FED-8724-6108579DF18A}" dt="2022-04-13T05:57:44.961" v="1963" actId="1076"/>
          <ac:spMkLst>
            <pc:docMk/>
            <pc:sldMk cId="3289032409" sldId="258"/>
            <ac:spMk id="2" creationId="{3662C1FE-9BE4-4946-BC90-EE9653F2C69D}"/>
          </ac:spMkLst>
        </pc:spChg>
        <pc:spChg chg="del">
          <ac:chgData name="寺島 有紀" userId="cfde80d7f18a818d" providerId="LiveId" clId="{11B897BD-265F-4FED-8724-6108579DF18A}" dt="2022-04-13T05:17:40.937" v="321" actId="478"/>
          <ac:spMkLst>
            <pc:docMk/>
            <pc:sldMk cId="3289032409" sldId="258"/>
            <ac:spMk id="3" creationId="{C1BE2237-2C82-40E6-AC0A-EB6CB02AA917}"/>
          </ac:spMkLst>
        </pc:spChg>
        <pc:graphicFrameChg chg="add mod modGraphic">
          <ac:chgData name="寺島 有紀" userId="cfde80d7f18a818d" providerId="LiveId" clId="{11B897BD-265F-4FED-8724-6108579DF18A}" dt="2022-04-13T05:57:55.035" v="1966" actId="14100"/>
          <ac:graphicFrameMkLst>
            <pc:docMk/>
            <pc:sldMk cId="3289032409" sldId="258"/>
            <ac:graphicFrameMk id="4" creationId="{0A20089B-17DD-449C-B356-24192200F720}"/>
          </ac:graphicFrameMkLst>
        </pc:graphicFrameChg>
        <pc:picChg chg="add del">
          <ac:chgData name="寺島 有紀" userId="cfde80d7f18a818d" providerId="LiveId" clId="{11B897BD-265F-4FED-8724-6108579DF18A}" dt="2022-04-13T05:46:54.896" v="1905" actId="478"/>
          <ac:picMkLst>
            <pc:docMk/>
            <pc:sldMk cId="3289032409" sldId="258"/>
            <ac:picMk id="5" creationId="{37EE6C81-3BC2-4890-BECE-1FAD7605133C}"/>
          </ac:picMkLst>
        </pc:picChg>
        <pc:picChg chg="add del">
          <ac:chgData name="寺島 有紀" userId="cfde80d7f18a818d" providerId="LiveId" clId="{11B897BD-265F-4FED-8724-6108579DF18A}" dt="2022-04-13T05:47:07.023" v="1909" actId="478"/>
          <ac:picMkLst>
            <pc:docMk/>
            <pc:sldMk cId="3289032409" sldId="258"/>
            <ac:picMk id="6" creationId="{2E53A862-3414-461E-934C-AB115D23773A}"/>
          </ac:picMkLst>
        </pc:picChg>
      </pc:sldChg>
      <pc:sldChg chg="addSp delSp modSp new mod">
        <pc:chgData name="寺島 有紀" userId="cfde80d7f18a818d" providerId="LiveId" clId="{11B897BD-265F-4FED-8724-6108579DF18A}" dt="2022-04-13T05:59:16.053" v="1992" actId="20577"/>
        <pc:sldMkLst>
          <pc:docMk/>
          <pc:sldMk cId="983098224" sldId="259"/>
        </pc:sldMkLst>
        <pc:spChg chg="del">
          <ac:chgData name="寺島 有紀" userId="cfde80d7f18a818d" providerId="LiveId" clId="{11B897BD-265F-4FED-8724-6108579DF18A}" dt="2022-04-13T05:57:25.415" v="1960" actId="478"/>
          <ac:spMkLst>
            <pc:docMk/>
            <pc:sldMk cId="983098224" sldId="259"/>
            <ac:spMk id="2" creationId="{FF1CDF9E-B6BA-45EA-A588-717D4F0F55F2}"/>
          </ac:spMkLst>
        </pc:spChg>
        <pc:spChg chg="del">
          <ac:chgData name="寺島 有紀" userId="cfde80d7f18a818d" providerId="LiveId" clId="{11B897BD-265F-4FED-8724-6108579DF18A}" dt="2022-04-13T05:57:23.383" v="1959" actId="478"/>
          <ac:spMkLst>
            <pc:docMk/>
            <pc:sldMk cId="983098224" sldId="259"/>
            <ac:spMk id="3" creationId="{362DDFDE-E36B-4CE4-953E-AAE9F35211D8}"/>
          </ac:spMkLst>
        </pc:spChg>
        <pc:graphicFrameChg chg="add mod modGraphic">
          <ac:chgData name="寺島 有紀" userId="cfde80d7f18a818d" providerId="LiveId" clId="{11B897BD-265F-4FED-8724-6108579DF18A}" dt="2022-04-13T05:59:16.053" v="1992" actId="20577"/>
          <ac:graphicFrameMkLst>
            <pc:docMk/>
            <pc:sldMk cId="983098224" sldId="259"/>
            <ac:graphicFrameMk id="4" creationId="{84F1F36E-A964-44E6-83AE-E5CA41F60AE2}"/>
          </ac:graphicFrameMkLst>
        </pc:graphicFrameChg>
      </pc:sldChg>
      <pc:sldChg chg="add del">
        <pc:chgData name="寺島 有紀" userId="cfde80d7f18a818d" providerId="LiveId" clId="{11B897BD-265F-4FED-8724-6108579DF18A}" dt="2022-04-13T05:46:52.413" v="1903"/>
        <pc:sldMkLst>
          <pc:docMk/>
          <pc:sldMk cId="1736226845" sldId="259"/>
        </pc:sldMkLst>
      </pc:sldChg>
      <pc:sldChg chg="add del">
        <pc:chgData name="寺島 有紀" userId="cfde80d7f18a818d" providerId="LiveId" clId="{11B897BD-265F-4FED-8724-6108579DF18A}" dt="2022-04-13T05:47:05.389" v="1907"/>
        <pc:sldMkLst>
          <pc:docMk/>
          <pc:sldMk cId="3206093828" sldId="259"/>
        </pc:sldMkLst>
      </pc:sldChg>
      <pc:sldChg chg="addSp delSp modSp new mod ord">
        <pc:chgData name="寺島 有紀" userId="cfde80d7f18a818d" providerId="LiveId" clId="{11B897BD-265F-4FED-8724-6108579DF18A}" dt="2022-04-14T07:36:38.048" v="16817"/>
        <pc:sldMkLst>
          <pc:docMk/>
          <pc:sldMk cId="329874815" sldId="260"/>
        </pc:sldMkLst>
        <pc:spChg chg="del">
          <ac:chgData name="寺島 有紀" userId="cfde80d7f18a818d" providerId="LiveId" clId="{11B897BD-265F-4FED-8724-6108579DF18A}" dt="2022-04-13T06:16:50.861" v="2274" actId="478"/>
          <ac:spMkLst>
            <pc:docMk/>
            <pc:sldMk cId="329874815" sldId="260"/>
            <ac:spMk id="2" creationId="{63A9FEF9-D5FA-432F-8DEE-787C90021434}"/>
          </ac:spMkLst>
        </pc:spChg>
        <pc:spChg chg="del">
          <ac:chgData name="寺島 有紀" userId="cfde80d7f18a818d" providerId="LiveId" clId="{11B897BD-265F-4FED-8724-6108579DF18A}" dt="2022-04-13T06:16:49.907" v="2273" actId="478"/>
          <ac:spMkLst>
            <pc:docMk/>
            <pc:sldMk cId="329874815" sldId="260"/>
            <ac:spMk id="3" creationId="{721EC35F-F3F9-480E-8C52-33186786F32A}"/>
          </ac:spMkLst>
        </pc:spChg>
        <pc:spChg chg="add mod">
          <ac:chgData name="寺島 有紀" userId="cfde80d7f18a818d" providerId="LiveId" clId="{11B897BD-265F-4FED-8724-6108579DF18A}" dt="2022-04-14T05:52:46.290" v="14291" actId="6549"/>
          <ac:spMkLst>
            <pc:docMk/>
            <pc:sldMk cId="329874815" sldId="260"/>
            <ac:spMk id="4" creationId="{15ED303F-057F-44BA-9387-428753FBE522}"/>
          </ac:spMkLst>
        </pc:spChg>
        <pc:graphicFrameChg chg="add mod modGraphic">
          <ac:chgData name="寺島 有紀" userId="cfde80d7f18a818d" providerId="LiveId" clId="{11B897BD-265F-4FED-8724-6108579DF18A}" dt="2022-04-14T04:33:46.789" v="13074" actId="6549"/>
          <ac:graphicFrameMkLst>
            <pc:docMk/>
            <pc:sldMk cId="329874815" sldId="260"/>
            <ac:graphicFrameMk id="5" creationId="{CA9FE1FF-5DF1-4A2D-BA11-A27EEA9D4CD9}"/>
          </ac:graphicFrameMkLst>
        </pc:graphicFrameChg>
      </pc:sldChg>
      <pc:sldChg chg="addSp delSp modSp new mod">
        <pc:chgData name="寺島 有紀" userId="cfde80d7f18a818d" providerId="LiveId" clId="{11B897BD-265F-4FED-8724-6108579DF18A}" dt="2022-04-13T06:27:54.681" v="3437" actId="14100"/>
        <pc:sldMkLst>
          <pc:docMk/>
          <pc:sldMk cId="2822546034" sldId="261"/>
        </pc:sldMkLst>
        <pc:spChg chg="del">
          <ac:chgData name="寺島 有紀" userId="cfde80d7f18a818d" providerId="LiveId" clId="{11B897BD-265F-4FED-8724-6108579DF18A}" dt="2022-04-13T06:20:58.562" v="2544" actId="478"/>
          <ac:spMkLst>
            <pc:docMk/>
            <pc:sldMk cId="2822546034" sldId="261"/>
            <ac:spMk id="2" creationId="{08EE9CC0-6EBB-440C-BB05-820F85CF7F43}"/>
          </ac:spMkLst>
        </pc:spChg>
        <pc:spChg chg="del">
          <ac:chgData name="寺島 有紀" userId="cfde80d7f18a818d" providerId="LiveId" clId="{11B897BD-265F-4FED-8724-6108579DF18A}" dt="2022-04-13T06:20:58.035" v="2543" actId="478"/>
          <ac:spMkLst>
            <pc:docMk/>
            <pc:sldMk cId="2822546034" sldId="261"/>
            <ac:spMk id="3" creationId="{AFB24D0B-B8C4-49E2-AB44-8AD56D366C3B}"/>
          </ac:spMkLst>
        </pc:spChg>
        <pc:spChg chg="add mod">
          <ac:chgData name="寺島 有紀" userId="cfde80d7f18a818d" providerId="LiveId" clId="{11B897BD-265F-4FED-8724-6108579DF18A}" dt="2022-04-13T06:23:50.741" v="2750" actId="6549"/>
          <ac:spMkLst>
            <pc:docMk/>
            <pc:sldMk cId="2822546034" sldId="261"/>
            <ac:spMk id="4" creationId="{5551A2E1-2A4F-42A9-AEBC-EF65E2709648}"/>
          </ac:spMkLst>
        </pc:spChg>
        <pc:spChg chg="add mod">
          <ac:chgData name="寺島 有紀" userId="cfde80d7f18a818d" providerId="LiveId" clId="{11B897BD-265F-4FED-8724-6108579DF18A}" dt="2022-04-13T06:23:29.520" v="2706" actId="1076"/>
          <ac:spMkLst>
            <pc:docMk/>
            <pc:sldMk cId="2822546034" sldId="261"/>
            <ac:spMk id="5" creationId="{7F4A110C-8B47-4F33-86FD-2A980AABF86D}"/>
          </ac:spMkLst>
        </pc:spChg>
        <pc:spChg chg="add mod">
          <ac:chgData name="寺島 有紀" userId="cfde80d7f18a818d" providerId="LiveId" clId="{11B897BD-265F-4FED-8724-6108579DF18A}" dt="2022-04-13T06:23:39.297" v="2711" actId="1076"/>
          <ac:spMkLst>
            <pc:docMk/>
            <pc:sldMk cId="2822546034" sldId="261"/>
            <ac:spMk id="6" creationId="{715E8AE1-56DE-475F-939C-071333A4D078}"/>
          </ac:spMkLst>
        </pc:spChg>
        <pc:spChg chg="add mod">
          <ac:chgData name="寺島 有紀" userId="cfde80d7f18a818d" providerId="LiveId" clId="{11B897BD-265F-4FED-8724-6108579DF18A}" dt="2022-04-13T06:23:42.224" v="2712" actId="1076"/>
          <ac:spMkLst>
            <pc:docMk/>
            <pc:sldMk cId="2822546034" sldId="261"/>
            <ac:spMk id="7" creationId="{418DC51A-F9EB-4CF8-A6AC-E4DCAC6DB04E}"/>
          </ac:spMkLst>
        </pc:spChg>
        <pc:spChg chg="add mod">
          <ac:chgData name="寺島 有紀" userId="cfde80d7f18a818d" providerId="LiveId" clId="{11B897BD-265F-4FED-8724-6108579DF18A}" dt="2022-04-13T06:24:14.839" v="2757" actId="1076"/>
          <ac:spMkLst>
            <pc:docMk/>
            <pc:sldMk cId="2822546034" sldId="261"/>
            <ac:spMk id="8" creationId="{0126C895-8D2B-4B3C-BBF2-4931B4612966}"/>
          </ac:spMkLst>
        </pc:spChg>
        <pc:spChg chg="add mod">
          <ac:chgData name="寺島 有紀" userId="cfde80d7f18a818d" providerId="LiveId" clId="{11B897BD-265F-4FED-8724-6108579DF18A}" dt="2022-04-13T06:25:36.624" v="2967" actId="1076"/>
          <ac:spMkLst>
            <pc:docMk/>
            <pc:sldMk cId="2822546034" sldId="261"/>
            <ac:spMk id="9" creationId="{12ABEA35-FB36-4683-85AB-EFDD62D05FE2}"/>
          </ac:spMkLst>
        </pc:spChg>
        <pc:spChg chg="add mod">
          <ac:chgData name="寺島 有紀" userId="cfde80d7f18a818d" providerId="LiveId" clId="{11B897BD-265F-4FED-8724-6108579DF18A}" dt="2022-04-13T06:25:38.320" v="2968" actId="1076"/>
          <ac:spMkLst>
            <pc:docMk/>
            <pc:sldMk cId="2822546034" sldId="261"/>
            <ac:spMk id="10" creationId="{BDFDB885-74C2-4E01-ABFF-E20268373DE8}"/>
          </ac:spMkLst>
        </pc:spChg>
        <pc:spChg chg="add mod">
          <ac:chgData name="寺島 有紀" userId="cfde80d7f18a818d" providerId="LiveId" clId="{11B897BD-265F-4FED-8724-6108579DF18A}" dt="2022-04-13T06:25:39.936" v="2969" actId="1076"/>
          <ac:spMkLst>
            <pc:docMk/>
            <pc:sldMk cId="2822546034" sldId="261"/>
            <ac:spMk id="11" creationId="{57BC29EB-2A63-4911-A3C6-7A2D071690A8}"/>
          </ac:spMkLst>
        </pc:spChg>
        <pc:spChg chg="add mod">
          <ac:chgData name="寺島 有紀" userId="cfde80d7f18a818d" providerId="LiveId" clId="{11B897BD-265F-4FED-8724-6108579DF18A}" dt="2022-04-13T06:27:54.681" v="3437" actId="14100"/>
          <ac:spMkLst>
            <pc:docMk/>
            <pc:sldMk cId="2822546034" sldId="261"/>
            <ac:spMk id="12" creationId="{F7216E28-DD0B-4E14-883C-F2D30AD9EF35}"/>
          </ac:spMkLst>
        </pc:spChg>
      </pc:sldChg>
      <pc:sldChg chg="addSp delSp modSp new del mod">
        <pc:chgData name="寺島 有紀" userId="cfde80d7f18a818d" providerId="LiveId" clId="{11B897BD-265F-4FED-8724-6108579DF18A}" dt="2022-04-14T07:40:39.451" v="16916" actId="2696"/>
        <pc:sldMkLst>
          <pc:docMk/>
          <pc:sldMk cId="866099396" sldId="262"/>
        </pc:sldMkLst>
        <pc:spChg chg="del">
          <ac:chgData name="寺島 有紀" userId="cfde80d7f18a818d" providerId="LiveId" clId="{11B897BD-265F-4FED-8724-6108579DF18A}" dt="2022-04-13T06:28:54.519" v="3440" actId="478"/>
          <ac:spMkLst>
            <pc:docMk/>
            <pc:sldMk cId="866099396" sldId="262"/>
            <ac:spMk id="2" creationId="{393F5DD4-324D-42AC-AE99-83890B3A606A}"/>
          </ac:spMkLst>
        </pc:spChg>
        <pc:spChg chg="del">
          <ac:chgData name="寺島 有紀" userId="cfde80d7f18a818d" providerId="LiveId" clId="{11B897BD-265F-4FED-8724-6108579DF18A}" dt="2022-04-13T06:28:53.995" v="3439" actId="478"/>
          <ac:spMkLst>
            <pc:docMk/>
            <pc:sldMk cId="866099396" sldId="262"/>
            <ac:spMk id="3" creationId="{02DF52DD-CBFB-482B-AEF2-5EE88B9F7080}"/>
          </ac:spMkLst>
        </pc:spChg>
        <pc:spChg chg="add mod">
          <ac:chgData name="寺島 有紀" userId="cfde80d7f18a818d" providerId="LiveId" clId="{11B897BD-265F-4FED-8724-6108579DF18A}" dt="2022-04-13T06:29:15.457" v="3528" actId="20577"/>
          <ac:spMkLst>
            <pc:docMk/>
            <pc:sldMk cId="866099396" sldId="262"/>
            <ac:spMk id="4" creationId="{DF62B857-5AAE-4577-BA62-AF74845F42E5}"/>
          </ac:spMkLst>
        </pc:spChg>
        <pc:spChg chg="add mod">
          <ac:chgData name="寺島 有紀" userId="cfde80d7f18a818d" providerId="LiveId" clId="{11B897BD-265F-4FED-8724-6108579DF18A}" dt="2022-04-13T06:35:20.912" v="4608" actId="1076"/>
          <ac:spMkLst>
            <pc:docMk/>
            <pc:sldMk cId="866099396" sldId="262"/>
            <ac:spMk id="5" creationId="{8D7163A6-DFFE-437E-8DB5-A05BF6AF8ADB}"/>
          </ac:spMkLst>
        </pc:spChg>
        <pc:spChg chg="add mod">
          <ac:chgData name="寺島 有紀" userId="cfde80d7f18a818d" providerId="LiveId" clId="{11B897BD-265F-4FED-8724-6108579DF18A}" dt="2022-04-13T06:35:46.388" v="4620" actId="14100"/>
          <ac:spMkLst>
            <pc:docMk/>
            <pc:sldMk cId="866099396" sldId="262"/>
            <ac:spMk id="6" creationId="{2C969BF4-EDC5-4A81-A4A9-79D3B2423C2A}"/>
          </ac:spMkLst>
        </pc:spChg>
        <pc:spChg chg="add mod">
          <ac:chgData name="寺島 有紀" userId="cfde80d7f18a818d" providerId="LiveId" clId="{11B897BD-265F-4FED-8724-6108579DF18A}" dt="2022-04-13T06:35:49.395" v="4622" actId="1076"/>
          <ac:spMkLst>
            <pc:docMk/>
            <pc:sldMk cId="866099396" sldId="262"/>
            <ac:spMk id="7" creationId="{96954A37-F655-4F5F-8AB7-EE5FE09468EC}"/>
          </ac:spMkLst>
        </pc:spChg>
        <pc:spChg chg="add mod">
          <ac:chgData name="寺島 有紀" userId="cfde80d7f18a818d" providerId="LiveId" clId="{11B897BD-265F-4FED-8724-6108579DF18A}" dt="2022-04-13T06:35:22.056" v="4609" actId="1076"/>
          <ac:spMkLst>
            <pc:docMk/>
            <pc:sldMk cId="866099396" sldId="262"/>
            <ac:spMk id="8" creationId="{E9AF8249-8094-4C4C-ACF0-8B73A01005F9}"/>
          </ac:spMkLst>
        </pc:spChg>
        <pc:spChg chg="add mod">
          <ac:chgData name="寺島 有紀" userId="cfde80d7f18a818d" providerId="LiveId" clId="{11B897BD-265F-4FED-8724-6108579DF18A}" dt="2022-04-13T06:35:31.807" v="4614" actId="1076"/>
          <ac:spMkLst>
            <pc:docMk/>
            <pc:sldMk cId="866099396" sldId="262"/>
            <ac:spMk id="9" creationId="{AE77109D-B443-4559-975D-79DFECB16FA2}"/>
          </ac:spMkLst>
        </pc:spChg>
        <pc:spChg chg="add mod">
          <ac:chgData name="寺島 有紀" userId="cfde80d7f18a818d" providerId="LiveId" clId="{11B897BD-265F-4FED-8724-6108579DF18A}" dt="2022-04-13T06:35:54.344" v="4624" actId="1076"/>
          <ac:spMkLst>
            <pc:docMk/>
            <pc:sldMk cId="866099396" sldId="262"/>
            <ac:spMk id="10" creationId="{2279873D-EBA1-4016-BA03-1E76EE8741CB}"/>
          </ac:spMkLst>
        </pc:spChg>
        <pc:spChg chg="add mod">
          <ac:chgData name="寺島 有紀" userId="cfde80d7f18a818d" providerId="LiveId" clId="{11B897BD-265F-4FED-8724-6108579DF18A}" dt="2022-04-14T05:24:34.034" v="13277" actId="1076"/>
          <ac:spMkLst>
            <pc:docMk/>
            <pc:sldMk cId="866099396" sldId="262"/>
            <ac:spMk id="11" creationId="{74495928-6A97-4573-B785-03A7DBF5F0E6}"/>
          </ac:spMkLst>
        </pc:spChg>
      </pc:sldChg>
      <pc:sldChg chg="add">
        <pc:chgData name="寺島 有紀" userId="cfde80d7f18a818d" providerId="LiveId" clId="{11B897BD-265F-4FED-8724-6108579DF18A}" dt="2022-04-14T07:40:44.750" v="16917"/>
        <pc:sldMkLst>
          <pc:docMk/>
          <pc:sldMk cId="2319961750" sldId="262"/>
        </pc:sldMkLst>
      </pc:sldChg>
      <pc:sldChg chg="addSp delSp modSp new del mod">
        <pc:chgData name="寺島 有紀" userId="cfde80d7f18a818d" providerId="LiveId" clId="{11B897BD-265F-4FED-8724-6108579DF18A}" dt="2022-04-14T07:40:39.451" v="16916" actId="2696"/>
        <pc:sldMkLst>
          <pc:docMk/>
          <pc:sldMk cId="1612744470" sldId="263"/>
        </pc:sldMkLst>
        <pc:spChg chg="del">
          <ac:chgData name="寺島 有紀" userId="cfde80d7f18a818d" providerId="LiveId" clId="{11B897BD-265F-4FED-8724-6108579DF18A}" dt="2022-04-13T06:38:28.345" v="4974" actId="478"/>
          <ac:spMkLst>
            <pc:docMk/>
            <pc:sldMk cId="1612744470" sldId="263"/>
            <ac:spMk id="2" creationId="{A91E02A9-CFBB-4E96-85ED-AE18EE1D70FD}"/>
          </ac:spMkLst>
        </pc:spChg>
        <pc:spChg chg="del">
          <ac:chgData name="寺島 有紀" userId="cfde80d7f18a818d" providerId="LiveId" clId="{11B897BD-265F-4FED-8724-6108579DF18A}" dt="2022-04-13T06:38:27.769" v="4973" actId="478"/>
          <ac:spMkLst>
            <pc:docMk/>
            <pc:sldMk cId="1612744470" sldId="263"/>
            <ac:spMk id="3" creationId="{FA91D4C3-9A48-43C3-B58F-21E788ED0AAF}"/>
          </ac:spMkLst>
        </pc:spChg>
        <pc:spChg chg="add mod">
          <ac:chgData name="寺島 有紀" userId="cfde80d7f18a818d" providerId="LiveId" clId="{11B897BD-265F-4FED-8724-6108579DF18A}" dt="2022-04-13T06:38:42.998" v="5028" actId="20577"/>
          <ac:spMkLst>
            <pc:docMk/>
            <pc:sldMk cId="1612744470" sldId="263"/>
            <ac:spMk id="4" creationId="{F29195AE-BEF5-40D0-A114-6A12AB13172C}"/>
          </ac:spMkLst>
        </pc:spChg>
        <pc:spChg chg="add mod">
          <ac:chgData name="寺島 有紀" userId="cfde80d7f18a818d" providerId="LiveId" clId="{11B897BD-265F-4FED-8724-6108579DF18A}" dt="2022-04-13T06:39:31.815" v="5235" actId="20577"/>
          <ac:spMkLst>
            <pc:docMk/>
            <pc:sldMk cId="1612744470" sldId="263"/>
            <ac:spMk id="5" creationId="{5E651CB1-5679-4DA9-9C5F-4B0699208B31}"/>
          </ac:spMkLst>
        </pc:spChg>
        <pc:spChg chg="add mod">
          <ac:chgData name="寺島 有紀" userId="cfde80d7f18a818d" providerId="LiveId" clId="{11B897BD-265F-4FED-8724-6108579DF18A}" dt="2022-04-13T06:40:42.734" v="5236"/>
          <ac:spMkLst>
            <pc:docMk/>
            <pc:sldMk cId="1612744470" sldId="263"/>
            <ac:spMk id="6" creationId="{8CBE5F4C-883C-41D9-87D7-4F08133D19E9}"/>
          </ac:spMkLst>
        </pc:spChg>
        <pc:spChg chg="add mod">
          <ac:chgData name="寺島 有紀" userId="cfde80d7f18a818d" providerId="LiveId" clId="{11B897BD-265F-4FED-8724-6108579DF18A}" dt="2022-04-13T06:40:42.734" v="5236"/>
          <ac:spMkLst>
            <pc:docMk/>
            <pc:sldMk cId="1612744470" sldId="263"/>
            <ac:spMk id="7" creationId="{8F070784-C44F-463A-8AC0-4C7BD0B209A6}"/>
          </ac:spMkLst>
        </pc:spChg>
        <pc:spChg chg="add mod">
          <ac:chgData name="寺島 有紀" userId="cfde80d7f18a818d" providerId="LiveId" clId="{11B897BD-265F-4FED-8724-6108579DF18A}" dt="2022-04-13T06:41:51.236" v="5532" actId="20577"/>
          <ac:spMkLst>
            <pc:docMk/>
            <pc:sldMk cId="1612744470" sldId="263"/>
            <ac:spMk id="8" creationId="{28E5D7BE-E908-474E-9056-FC770EE5436B}"/>
          </ac:spMkLst>
        </pc:spChg>
        <pc:spChg chg="add mod">
          <ac:chgData name="寺島 有紀" userId="cfde80d7f18a818d" providerId="LiveId" clId="{11B897BD-265F-4FED-8724-6108579DF18A}" dt="2022-04-13T06:41:35.452" v="5500" actId="20577"/>
          <ac:spMkLst>
            <pc:docMk/>
            <pc:sldMk cId="1612744470" sldId="263"/>
            <ac:spMk id="9" creationId="{B2231A0B-0C35-424E-9724-E2469E2C9D68}"/>
          </ac:spMkLst>
        </pc:spChg>
        <pc:spChg chg="add mod">
          <ac:chgData name="寺島 有紀" userId="cfde80d7f18a818d" providerId="LiveId" clId="{11B897BD-265F-4FED-8724-6108579DF18A}" dt="2022-04-13T06:41:56.679" v="5533"/>
          <ac:spMkLst>
            <pc:docMk/>
            <pc:sldMk cId="1612744470" sldId="263"/>
            <ac:spMk id="10" creationId="{1E7135B4-54AE-4646-A8A5-C1C07CB78DAF}"/>
          </ac:spMkLst>
        </pc:spChg>
      </pc:sldChg>
      <pc:sldChg chg="add">
        <pc:chgData name="寺島 有紀" userId="cfde80d7f18a818d" providerId="LiveId" clId="{11B897BD-265F-4FED-8724-6108579DF18A}" dt="2022-04-14T07:40:44.750" v="16917"/>
        <pc:sldMkLst>
          <pc:docMk/>
          <pc:sldMk cId="1840432523" sldId="263"/>
        </pc:sldMkLst>
      </pc:sldChg>
      <pc:sldChg chg="addSp delSp modSp new mod">
        <pc:chgData name="寺島 有紀" userId="cfde80d7f18a818d" providerId="LiveId" clId="{11B897BD-265F-4FED-8724-6108579DF18A}" dt="2022-04-14T08:26:28.230" v="19507" actId="1076"/>
        <pc:sldMkLst>
          <pc:docMk/>
          <pc:sldMk cId="667431575" sldId="264"/>
        </pc:sldMkLst>
        <pc:spChg chg="add del mod">
          <ac:chgData name="寺島 有紀" userId="cfde80d7f18a818d" providerId="LiveId" clId="{11B897BD-265F-4FED-8724-6108579DF18A}" dt="2022-04-14T08:21:16.973" v="19262" actId="478"/>
          <ac:spMkLst>
            <pc:docMk/>
            <pc:sldMk cId="667431575" sldId="264"/>
            <ac:spMk id="2" creationId="{12C3B0D9-0716-49D3-A6D1-4C8033999B2F}"/>
          </ac:spMkLst>
        </pc:spChg>
        <pc:spChg chg="del">
          <ac:chgData name="寺島 有紀" userId="cfde80d7f18a818d" providerId="LiveId" clId="{11B897BD-265F-4FED-8724-6108579DF18A}" dt="2022-04-13T06:45:49.465" v="5613" actId="478"/>
          <ac:spMkLst>
            <pc:docMk/>
            <pc:sldMk cId="667431575" sldId="264"/>
            <ac:spMk id="2" creationId="{8069F0F0-6C18-4515-ABBC-8EB53F0D7EF3}"/>
          </ac:spMkLst>
        </pc:spChg>
        <pc:spChg chg="del">
          <ac:chgData name="寺島 有紀" userId="cfde80d7f18a818d" providerId="LiveId" clId="{11B897BD-265F-4FED-8724-6108579DF18A}" dt="2022-04-13T06:45:48.916" v="5612" actId="478"/>
          <ac:spMkLst>
            <pc:docMk/>
            <pc:sldMk cId="667431575" sldId="264"/>
            <ac:spMk id="3" creationId="{0F71666E-3FC9-41F8-BEF2-DA174641CD28}"/>
          </ac:spMkLst>
        </pc:spChg>
        <pc:spChg chg="add mod">
          <ac:chgData name="寺島 有紀" userId="cfde80d7f18a818d" providerId="LiveId" clId="{11B897BD-265F-4FED-8724-6108579DF18A}" dt="2022-04-14T08:26:28.230" v="19507" actId="1076"/>
          <ac:spMkLst>
            <pc:docMk/>
            <pc:sldMk cId="667431575" sldId="264"/>
            <ac:spMk id="3" creationId="{B3CA17E3-53A2-4C93-A70D-5576DA800A77}"/>
          </ac:spMkLst>
        </pc:spChg>
        <pc:spChg chg="add del mod">
          <ac:chgData name="寺島 有紀" userId="cfde80d7f18a818d" providerId="LiveId" clId="{11B897BD-265F-4FED-8724-6108579DF18A}" dt="2022-04-13T06:52:35.275" v="5762"/>
          <ac:spMkLst>
            <pc:docMk/>
            <pc:sldMk cId="667431575" sldId="264"/>
            <ac:spMk id="4" creationId="{F5FD96D7-F806-49B5-BB6D-297E4EB30373}"/>
          </ac:spMkLst>
        </pc:spChg>
        <pc:spChg chg="add mod">
          <ac:chgData name="寺島 有紀" userId="cfde80d7f18a818d" providerId="LiveId" clId="{11B897BD-265F-4FED-8724-6108579DF18A}" dt="2022-04-14T04:18:32.716" v="12604" actId="6549"/>
          <ac:spMkLst>
            <pc:docMk/>
            <pc:sldMk cId="667431575" sldId="264"/>
            <ac:spMk id="5" creationId="{EF2FAC27-2BB8-4998-93FD-73CA0DD9A463}"/>
          </ac:spMkLst>
        </pc:spChg>
        <pc:spChg chg="add del mod">
          <ac:chgData name="寺島 有紀" userId="cfde80d7f18a818d" providerId="LiveId" clId="{11B897BD-265F-4FED-8724-6108579DF18A}" dt="2022-04-13T07:16:37.985" v="6312" actId="478"/>
          <ac:spMkLst>
            <pc:docMk/>
            <pc:sldMk cId="667431575" sldId="264"/>
            <ac:spMk id="6" creationId="{53053FBB-596C-42E6-8DF6-A5927FCAB0E4}"/>
          </ac:spMkLst>
        </pc:spChg>
        <pc:spChg chg="add mod">
          <ac:chgData name="寺島 有紀" userId="cfde80d7f18a818d" providerId="LiveId" clId="{11B897BD-265F-4FED-8724-6108579DF18A}" dt="2022-04-14T08:23:39.936" v="19309" actId="14100"/>
          <ac:spMkLst>
            <pc:docMk/>
            <pc:sldMk cId="667431575" sldId="264"/>
            <ac:spMk id="6" creationId="{C74BC8BE-8CE6-4027-98B3-B767312BF272}"/>
          </ac:spMkLst>
        </pc:spChg>
        <pc:spChg chg="add mod">
          <ac:chgData name="寺島 有紀" userId="cfde80d7f18a818d" providerId="LiveId" clId="{11B897BD-265F-4FED-8724-6108579DF18A}" dt="2022-04-14T08:26:20.188" v="19505" actId="14100"/>
          <ac:spMkLst>
            <pc:docMk/>
            <pc:sldMk cId="667431575" sldId="264"/>
            <ac:spMk id="7" creationId="{26D33F8A-5DFE-4B3A-AE5A-A60E80AF7503}"/>
          </ac:spMkLst>
        </pc:spChg>
        <pc:spChg chg="add del mod">
          <ac:chgData name="寺島 有紀" userId="cfde80d7f18a818d" providerId="LiveId" clId="{11B897BD-265F-4FED-8724-6108579DF18A}" dt="2022-04-13T07:16:37.985" v="6312" actId="478"/>
          <ac:spMkLst>
            <pc:docMk/>
            <pc:sldMk cId="667431575" sldId="264"/>
            <ac:spMk id="7" creationId="{3699592C-B812-496D-A508-DF07AE2D51F0}"/>
          </ac:spMkLst>
        </pc:spChg>
        <pc:spChg chg="add del mod">
          <ac:chgData name="寺島 有紀" userId="cfde80d7f18a818d" providerId="LiveId" clId="{11B897BD-265F-4FED-8724-6108579DF18A}" dt="2022-04-13T07:11:10.095" v="6184" actId="478"/>
          <ac:spMkLst>
            <pc:docMk/>
            <pc:sldMk cId="667431575" sldId="264"/>
            <ac:spMk id="9" creationId="{3B2D52BE-4292-457C-B7A3-E1DD530492B5}"/>
          </ac:spMkLst>
        </pc:spChg>
        <pc:spChg chg="add del mod">
          <ac:chgData name="寺島 有紀" userId="cfde80d7f18a818d" providerId="LiveId" clId="{11B897BD-265F-4FED-8724-6108579DF18A}" dt="2022-04-13T07:11:10.996" v="6185" actId="478"/>
          <ac:spMkLst>
            <pc:docMk/>
            <pc:sldMk cId="667431575" sldId="264"/>
            <ac:spMk id="10" creationId="{BF3C0CFF-F709-4A3A-9509-1A5D25BF9ECD}"/>
          </ac:spMkLst>
        </pc:spChg>
        <pc:spChg chg="add del mod">
          <ac:chgData name="寺島 有紀" userId="cfde80d7f18a818d" providerId="LiveId" clId="{11B897BD-265F-4FED-8724-6108579DF18A}" dt="2022-04-13T07:11:11.852" v="6186" actId="478"/>
          <ac:spMkLst>
            <pc:docMk/>
            <pc:sldMk cId="667431575" sldId="264"/>
            <ac:spMk id="11" creationId="{09BB1396-382F-4417-9023-6D10B85C6B01}"/>
          </ac:spMkLst>
        </pc:spChg>
        <pc:spChg chg="add del mod">
          <ac:chgData name="寺島 有紀" userId="cfde80d7f18a818d" providerId="LiveId" clId="{11B897BD-265F-4FED-8724-6108579DF18A}" dt="2022-04-13T07:11:12.484" v="6187" actId="478"/>
          <ac:spMkLst>
            <pc:docMk/>
            <pc:sldMk cId="667431575" sldId="264"/>
            <ac:spMk id="12" creationId="{D95DF8EE-C371-41B9-B796-D4C4AC257B32}"/>
          </ac:spMkLst>
        </pc:spChg>
        <pc:spChg chg="add del mod">
          <ac:chgData name="寺島 有紀" userId="cfde80d7f18a818d" providerId="LiveId" clId="{11B897BD-265F-4FED-8724-6108579DF18A}" dt="2022-04-13T07:11:15.573" v="6189" actId="478"/>
          <ac:spMkLst>
            <pc:docMk/>
            <pc:sldMk cId="667431575" sldId="264"/>
            <ac:spMk id="13" creationId="{3F0E5677-7A3A-4A27-8D77-289B1BC61326}"/>
          </ac:spMkLst>
        </pc:spChg>
        <pc:spChg chg="add del mod">
          <ac:chgData name="寺島 有紀" userId="cfde80d7f18a818d" providerId="LiveId" clId="{11B897BD-265F-4FED-8724-6108579DF18A}" dt="2022-04-13T07:16:37.985" v="6312" actId="478"/>
          <ac:spMkLst>
            <pc:docMk/>
            <pc:sldMk cId="667431575" sldId="264"/>
            <ac:spMk id="15" creationId="{F941340E-CF1E-4A91-8261-98A31A918FC7}"/>
          </ac:spMkLst>
        </pc:spChg>
        <pc:spChg chg="add del mod">
          <ac:chgData name="寺島 有紀" userId="cfde80d7f18a818d" providerId="LiveId" clId="{11B897BD-265F-4FED-8724-6108579DF18A}" dt="2022-04-13T07:11:13.260" v="6188" actId="478"/>
          <ac:spMkLst>
            <pc:docMk/>
            <pc:sldMk cId="667431575" sldId="264"/>
            <ac:spMk id="17" creationId="{E9026958-EBC0-4926-BA23-0442117F49E3}"/>
          </ac:spMkLst>
        </pc:spChg>
        <pc:spChg chg="add del mod">
          <ac:chgData name="寺島 有紀" userId="cfde80d7f18a818d" providerId="LiveId" clId="{11B897BD-265F-4FED-8724-6108579DF18A}" dt="2022-04-13T07:11:15.573" v="6189" actId="478"/>
          <ac:spMkLst>
            <pc:docMk/>
            <pc:sldMk cId="667431575" sldId="264"/>
            <ac:spMk id="18" creationId="{527F8E3F-EF09-4B37-B7A5-DDD79574BE92}"/>
          </ac:spMkLst>
        </pc:spChg>
        <pc:spChg chg="add del mod">
          <ac:chgData name="寺島 有紀" userId="cfde80d7f18a818d" providerId="LiveId" clId="{11B897BD-265F-4FED-8724-6108579DF18A}" dt="2022-04-13T07:16:37.985" v="6312" actId="478"/>
          <ac:spMkLst>
            <pc:docMk/>
            <pc:sldMk cId="667431575" sldId="264"/>
            <ac:spMk id="19" creationId="{5C15D1F9-C337-48D1-B2D4-7A134ECF1134}"/>
          </ac:spMkLst>
        </pc:spChg>
        <pc:spChg chg="add del mod">
          <ac:chgData name="寺島 有紀" userId="cfde80d7f18a818d" providerId="LiveId" clId="{11B897BD-265F-4FED-8724-6108579DF18A}" dt="2022-04-13T07:11:15.573" v="6189" actId="478"/>
          <ac:spMkLst>
            <pc:docMk/>
            <pc:sldMk cId="667431575" sldId="264"/>
            <ac:spMk id="20" creationId="{02DD7B76-AC4E-442F-91B6-65C5AB46DCF9}"/>
          </ac:spMkLst>
        </pc:spChg>
        <pc:spChg chg="add del mod">
          <ac:chgData name="寺島 有紀" userId="cfde80d7f18a818d" providerId="LiveId" clId="{11B897BD-265F-4FED-8724-6108579DF18A}" dt="2022-04-13T07:11:15.573" v="6189" actId="478"/>
          <ac:spMkLst>
            <pc:docMk/>
            <pc:sldMk cId="667431575" sldId="264"/>
            <ac:spMk id="21" creationId="{A182E4B6-2805-49DF-B50B-EB7E0A768CD8}"/>
          </ac:spMkLst>
        </pc:spChg>
        <pc:spChg chg="add del mod">
          <ac:chgData name="寺島 有紀" userId="cfde80d7f18a818d" providerId="LiveId" clId="{11B897BD-265F-4FED-8724-6108579DF18A}" dt="2022-04-13T07:11:18.445" v="6190" actId="478"/>
          <ac:spMkLst>
            <pc:docMk/>
            <pc:sldMk cId="667431575" sldId="264"/>
            <ac:spMk id="22" creationId="{DEB5D46A-7540-4668-A759-D0B5A7CDFC44}"/>
          </ac:spMkLst>
        </pc:spChg>
        <pc:spChg chg="add del mod">
          <ac:chgData name="寺島 有紀" userId="cfde80d7f18a818d" providerId="LiveId" clId="{11B897BD-265F-4FED-8724-6108579DF18A}" dt="2022-04-13T07:11:18.445" v="6190" actId="478"/>
          <ac:spMkLst>
            <pc:docMk/>
            <pc:sldMk cId="667431575" sldId="264"/>
            <ac:spMk id="23" creationId="{17BF38EA-14C3-4A54-AAD9-8DD3385582BD}"/>
          </ac:spMkLst>
        </pc:spChg>
        <pc:spChg chg="add del mod">
          <ac:chgData name="寺島 有紀" userId="cfde80d7f18a818d" providerId="LiveId" clId="{11B897BD-265F-4FED-8724-6108579DF18A}" dt="2022-04-13T07:11:15.573" v="6189" actId="478"/>
          <ac:spMkLst>
            <pc:docMk/>
            <pc:sldMk cId="667431575" sldId="264"/>
            <ac:spMk id="24" creationId="{9D87A47D-0B3D-48A2-A933-141CED69BDF3}"/>
          </ac:spMkLst>
        </pc:spChg>
        <pc:spChg chg="add del mod">
          <ac:chgData name="寺島 有紀" userId="cfde80d7f18a818d" providerId="LiveId" clId="{11B897BD-265F-4FED-8724-6108579DF18A}" dt="2022-04-13T07:11:15.573" v="6189" actId="478"/>
          <ac:spMkLst>
            <pc:docMk/>
            <pc:sldMk cId="667431575" sldId="264"/>
            <ac:spMk id="25" creationId="{9ADACE29-E1C9-4675-B30F-7510B567E696}"/>
          </ac:spMkLst>
        </pc:spChg>
        <pc:spChg chg="add del mod">
          <ac:chgData name="寺島 有紀" userId="cfde80d7f18a818d" providerId="LiveId" clId="{11B897BD-265F-4FED-8724-6108579DF18A}" dt="2022-04-13T07:16:37.985" v="6312" actId="478"/>
          <ac:spMkLst>
            <pc:docMk/>
            <pc:sldMk cId="667431575" sldId="264"/>
            <ac:spMk id="27" creationId="{7B861B14-2D46-4017-83CA-E842637A708F}"/>
          </ac:spMkLst>
        </pc:spChg>
        <pc:spChg chg="add del mod">
          <ac:chgData name="寺島 有紀" userId="cfde80d7f18a818d" providerId="LiveId" clId="{11B897BD-265F-4FED-8724-6108579DF18A}" dt="2022-04-13T07:11:18.445" v="6190" actId="478"/>
          <ac:spMkLst>
            <pc:docMk/>
            <pc:sldMk cId="667431575" sldId="264"/>
            <ac:spMk id="29" creationId="{1B60659B-63E2-4EF3-B9B7-8815AFFDBE83}"/>
          </ac:spMkLst>
        </pc:spChg>
        <pc:spChg chg="add del mod">
          <ac:chgData name="寺島 有紀" userId="cfde80d7f18a818d" providerId="LiveId" clId="{11B897BD-265F-4FED-8724-6108579DF18A}" dt="2022-04-13T07:11:18.445" v="6190" actId="478"/>
          <ac:spMkLst>
            <pc:docMk/>
            <pc:sldMk cId="667431575" sldId="264"/>
            <ac:spMk id="30" creationId="{63295F8F-0C36-4F69-8930-C1785155F554}"/>
          </ac:spMkLst>
        </pc:spChg>
        <pc:spChg chg="add del mod">
          <ac:chgData name="寺島 有紀" userId="cfde80d7f18a818d" providerId="LiveId" clId="{11B897BD-265F-4FED-8724-6108579DF18A}" dt="2022-04-13T07:16:37.985" v="6312" actId="478"/>
          <ac:spMkLst>
            <pc:docMk/>
            <pc:sldMk cId="667431575" sldId="264"/>
            <ac:spMk id="31" creationId="{789F38BD-335E-44BB-B4CE-6997D8167415}"/>
          </ac:spMkLst>
        </pc:spChg>
        <pc:spChg chg="add del mod">
          <ac:chgData name="寺島 有紀" userId="cfde80d7f18a818d" providerId="LiveId" clId="{11B897BD-265F-4FED-8724-6108579DF18A}" dt="2022-04-13T07:16:37.985" v="6312" actId="478"/>
          <ac:spMkLst>
            <pc:docMk/>
            <pc:sldMk cId="667431575" sldId="264"/>
            <ac:spMk id="32" creationId="{090366C0-B145-4CB0-9B56-49F534DA23A5}"/>
          </ac:spMkLst>
        </pc:spChg>
        <pc:spChg chg="add del mod">
          <ac:chgData name="寺島 有紀" userId="cfde80d7f18a818d" providerId="LiveId" clId="{11B897BD-265F-4FED-8724-6108579DF18A}" dt="2022-04-13T07:16:37.985" v="6312" actId="478"/>
          <ac:spMkLst>
            <pc:docMk/>
            <pc:sldMk cId="667431575" sldId="264"/>
            <ac:spMk id="33" creationId="{FCF69614-B0C4-495F-B0A5-B4315EC5B58F}"/>
          </ac:spMkLst>
        </pc:spChg>
        <pc:spChg chg="add del">
          <ac:chgData name="寺島 有紀" userId="cfde80d7f18a818d" providerId="LiveId" clId="{11B897BD-265F-4FED-8724-6108579DF18A}" dt="2022-04-13T07:20:34.116" v="6525" actId="478"/>
          <ac:spMkLst>
            <pc:docMk/>
            <pc:sldMk cId="667431575" sldId="264"/>
            <ac:spMk id="35" creationId="{C121813B-DC23-4027-9EEB-2C6ACD5BA1FF}"/>
          </ac:spMkLst>
        </pc:spChg>
        <pc:graphicFrameChg chg="add mod modGraphic">
          <ac:chgData name="寺島 有紀" userId="cfde80d7f18a818d" providerId="LiveId" clId="{11B897BD-265F-4FED-8724-6108579DF18A}" dt="2022-04-14T08:23:35.778" v="19308" actId="14100"/>
          <ac:graphicFrameMkLst>
            <pc:docMk/>
            <pc:sldMk cId="667431575" sldId="264"/>
            <ac:graphicFrameMk id="34" creationId="{6DFAD074-C32B-433B-AF11-024D8D67AF01}"/>
          </ac:graphicFrameMkLst>
        </pc:graphicFrameChg>
        <pc:cxnChg chg="add del mod">
          <ac:chgData name="寺島 有紀" userId="cfde80d7f18a818d" providerId="LiveId" clId="{11B897BD-265F-4FED-8724-6108579DF18A}" dt="2022-04-13T07:16:37.985" v="6312" actId="478"/>
          <ac:cxnSpMkLst>
            <pc:docMk/>
            <pc:sldMk cId="667431575" sldId="264"/>
            <ac:cxnSpMk id="8" creationId="{8DDF3A87-7B87-47CF-AFAC-D0017D9DACCF}"/>
          </ac:cxnSpMkLst>
        </pc:cxnChg>
        <pc:cxnChg chg="add del mod">
          <ac:chgData name="寺島 有紀" userId="cfde80d7f18a818d" providerId="LiveId" clId="{11B897BD-265F-4FED-8724-6108579DF18A}" dt="2022-04-13T07:11:46.405" v="6194" actId="478"/>
          <ac:cxnSpMkLst>
            <pc:docMk/>
            <pc:sldMk cId="667431575" sldId="264"/>
            <ac:cxnSpMk id="14" creationId="{6494AB5B-AE0C-4C47-A631-93D2803790BE}"/>
          </ac:cxnSpMkLst>
        </pc:cxnChg>
        <pc:cxnChg chg="add del mod">
          <ac:chgData name="寺島 有紀" userId="cfde80d7f18a818d" providerId="LiveId" clId="{11B897BD-265F-4FED-8724-6108579DF18A}" dt="2022-04-13T07:16:37.985" v="6312" actId="478"/>
          <ac:cxnSpMkLst>
            <pc:docMk/>
            <pc:sldMk cId="667431575" sldId="264"/>
            <ac:cxnSpMk id="16" creationId="{4B893FFB-0659-4A7E-ADD0-DA3277D53E06}"/>
          </ac:cxnSpMkLst>
        </pc:cxnChg>
        <pc:cxnChg chg="add del mod">
          <ac:chgData name="寺島 有紀" userId="cfde80d7f18a818d" providerId="LiveId" clId="{11B897BD-265F-4FED-8724-6108579DF18A}" dt="2022-04-13T07:16:37.985" v="6312" actId="478"/>
          <ac:cxnSpMkLst>
            <pc:docMk/>
            <pc:sldMk cId="667431575" sldId="264"/>
            <ac:cxnSpMk id="26" creationId="{520487B6-E241-4A8B-8852-F644E00FA3B2}"/>
          </ac:cxnSpMkLst>
        </pc:cxnChg>
        <pc:cxnChg chg="add del mod">
          <ac:chgData name="寺島 有紀" userId="cfde80d7f18a818d" providerId="LiveId" clId="{11B897BD-265F-4FED-8724-6108579DF18A}" dt="2022-04-13T07:16:37.985" v="6312" actId="478"/>
          <ac:cxnSpMkLst>
            <pc:docMk/>
            <pc:sldMk cId="667431575" sldId="264"/>
            <ac:cxnSpMk id="28" creationId="{02CD5F58-F8E7-4DB1-A324-2DF39D4AFC80}"/>
          </ac:cxnSpMkLst>
        </pc:cxnChg>
      </pc:sldChg>
      <pc:sldChg chg="addSp delSp modSp new del mod">
        <pc:chgData name="寺島 有紀" userId="cfde80d7f18a818d" providerId="LiveId" clId="{11B897BD-265F-4FED-8724-6108579DF18A}" dt="2022-04-14T07:57:22.909" v="18424" actId="47"/>
        <pc:sldMkLst>
          <pc:docMk/>
          <pc:sldMk cId="1716586088" sldId="265"/>
        </pc:sldMkLst>
        <pc:spChg chg="del">
          <ac:chgData name="寺島 有紀" userId="cfde80d7f18a818d" providerId="LiveId" clId="{11B897BD-265F-4FED-8724-6108579DF18A}" dt="2022-04-13T07:01:25.692" v="5764" actId="478"/>
          <ac:spMkLst>
            <pc:docMk/>
            <pc:sldMk cId="1716586088" sldId="265"/>
            <ac:spMk id="2" creationId="{8DFBC7E3-29D9-4326-B72D-5E9D08D2595F}"/>
          </ac:spMkLst>
        </pc:spChg>
        <pc:spChg chg="del">
          <ac:chgData name="寺島 有紀" userId="cfde80d7f18a818d" providerId="LiveId" clId="{11B897BD-265F-4FED-8724-6108579DF18A}" dt="2022-04-13T07:01:26.238" v="5765" actId="478"/>
          <ac:spMkLst>
            <pc:docMk/>
            <pc:sldMk cId="1716586088" sldId="265"/>
            <ac:spMk id="3" creationId="{0F37D61D-AF0A-4A8E-A4BA-97F52BFAA90C}"/>
          </ac:spMkLst>
        </pc:spChg>
        <pc:spChg chg="add mod">
          <ac:chgData name="寺島 有紀" userId="cfde80d7f18a818d" providerId="LiveId" clId="{11B897BD-265F-4FED-8724-6108579DF18A}" dt="2022-04-13T07:04:10.815" v="5983" actId="20577"/>
          <ac:spMkLst>
            <pc:docMk/>
            <pc:sldMk cId="1716586088" sldId="265"/>
            <ac:spMk id="4" creationId="{27B4F2DE-9211-493A-B6AE-403E9C65F8A5}"/>
          </ac:spMkLst>
        </pc:spChg>
        <pc:spChg chg="add mod">
          <ac:chgData name="寺島 有紀" userId="cfde80d7f18a818d" providerId="LiveId" clId="{11B897BD-265F-4FED-8724-6108579DF18A}" dt="2022-04-13T07:06:02.549" v="6111" actId="14100"/>
          <ac:spMkLst>
            <pc:docMk/>
            <pc:sldMk cId="1716586088" sldId="265"/>
            <ac:spMk id="5" creationId="{94BA5028-CC7F-41A0-A6B6-4BC466A899C9}"/>
          </ac:spMkLst>
        </pc:spChg>
      </pc:sldChg>
      <pc:sldChg chg="addSp delSp modSp new mod">
        <pc:chgData name="寺島 有紀" userId="cfde80d7f18a818d" providerId="LiveId" clId="{11B897BD-265F-4FED-8724-6108579DF18A}" dt="2022-04-14T08:51:36.836" v="19762" actId="20577"/>
        <pc:sldMkLst>
          <pc:docMk/>
          <pc:sldMk cId="3560931924" sldId="266"/>
        </pc:sldMkLst>
        <pc:spChg chg="del">
          <ac:chgData name="寺島 有紀" userId="cfde80d7f18a818d" providerId="LiveId" clId="{11B897BD-265F-4FED-8724-6108579DF18A}" dt="2022-04-13T08:13:20.121" v="9013" actId="478"/>
          <ac:spMkLst>
            <pc:docMk/>
            <pc:sldMk cId="3560931924" sldId="266"/>
            <ac:spMk id="2" creationId="{7B53FBBD-F1B8-430C-BA84-9A6C891199C6}"/>
          </ac:spMkLst>
        </pc:spChg>
        <pc:spChg chg="add mod">
          <ac:chgData name="寺島 有紀" userId="cfde80d7f18a818d" providerId="LiveId" clId="{11B897BD-265F-4FED-8724-6108579DF18A}" dt="2022-04-14T08:51:36.836" v="19762" actId="20577"/>
          <ac:spMkLst>
            <pc:docMk/>
            <pc:sldMk cId="3560931924" sldId="266"/>
            <ac:spMk id="2" creationId="{CD43969B-5099-41DF-B270-C87EFDC76E35}"/>
          </ac:spMkLst>
        </pc:spChg>
        <pc:spChg chg="del">
          <ac:chgData name="寺島 有紀" userId="cfde80d7f18a818d" providerId="LiveId" clId="{11B897BD-265F-4FED-8724-6108579DF18A}" dt="2022-04-13T08:13:19.550" v="9012" actId="478"/>
          <ac:spMkLst>
            <pc:docMk/>
            <pc:sldMk cId="3560931924" sldId="266"/>
            <ac:spMk id="3" creationId="{DC443F2E-DFBC-4038-BBEE-9898D6EDC844}"/>
          </ac:spMkLst>
        </pc:spChg>
        <pc:spChg chg="add mod">
          <ac:chgData name="寺島 有紀" userId="cfde80d7f18a818d" providerId="LiveId" clId="{11B897BD-265F-4FED-8724-6108579DF18A}" dt="2022-04-13T08:14:13.705" v="9038" actId="20577"/>
          <ac:spMkLst>
            <pc:docMk/>
            <pc:sldMk cId="3560931924" sldId="266"/>
            <ac:spMk id="4" creationId="{F580CA27-5411-4A41-972C-2210B559851E}"/>
          </ac:spMkLst>
        </pc:spChg>
        <pc:spChg chg="add mod">
          <ac:chgData name="寺島 有紀" userId="cfde80d7f18a818d" providerId="LiveId" clId="{11B897BD-265F-4FED-8724-6108579DF18A}" dt="2022-04-14T08:24:06.896" v="19323" actId="14100"/>
          <ac:spMkLst>
            <pc:docMk/>
            <pc:sldMk cId="3560931924" sldId="266"/>
            <ac:spMk id="6" creationId="{1C608272-CBFC-4CBD-A30B-0DA91002D129}"/>
          </ac:spMkLst>
        </pc:spChg>
        <pc:spChg chg="add mod">
          <ac:chgData name="寺島 有紀" userId="cfde80d7f18a818d" providerId="LiveId" clId="{11B897BD-265F-4FED-8724-6108579DF18A}" dt="2022-04-14T08:24:14.735" v="19326" actId="14100"/>
          <ac:spMkLst>
            <pc:docMk/>
            <pc:sldMk cId="3560931924" sldId="266"/>
            <ac:spMk id="7" creationId="{AF171C39-70DD-4C76-9EF1-4D1922257649}"/>
          </ac:spMkLst>
        </pc:spChg>
        <pc:graphicFrameChg chg="add del modGraphic">
          <ac:chgData name="寺島 有紀" userId="cfde80d7f18a818d" providerId="LiveId" clId="{11B897BD-265F-4FED-8724-6108579DF18A}" dt="2022-04-14T02:59:47.495" v="11106" actId="478"/>
          <ac:graphicFrameMkLst>
            <pc:docMk/>
            <pc:sldMk cId="3560931924" sldId="266"/>
            <ac:graphicFrameMk id="3" creationId="{ED8B3C22-201B-4E82-B898-5365DB243AE3}"/>
          </ac:graphicFrameMkLst>
        </pc:graphicFrameChg>
        <pc:graphicFrameChg chg="add mod modGraphic">
          <ac:chgData name="寺島 有紀" userId="cfde80d7f18a818d" providerId="LiveId" clId="{11B897BD-265F-4FED-8724-6108579DF18A}" dt="2022-04-14T08:23:58.418" v="19321" actId="14734"/>
          <ac:graphicFrameMkLst>
            <pc:docMk/>
            <pc:sldMk cId="3560931924" sldId="266"/>
            <ac:graphicFrameMk id="5" creationId="{A7CF76F3-7DC1-45C7-A06C-E66260412E01}"/>
          </ac:graphicFrameMkLst>
        </pc:graphicFrameChg>
      </pc:sldChg>
      <pc:sldChg chg="addSp delSp modSp new mod">
        <pc:chgData name="寺島 有紀" userId="cfde80d7f18a818d" providerId="LiveId" clId="{11B897BD-265F-4FED-8724-6108579DF18A}" dt="2022-04-14T08:57:40.541" v="20367" actId="20577"/>
        <pc:sldMkLst>
          <pc:docMk/>
          <pc:sldMk cId="1233205871" sldId="267"/>
        </pc:sldMkLst>
        <pc:spChg chg="del">
          <ac:chgData name="寺島 有紀" userId="cfde80d7f18a818d" providerId="LiveId" clId="{11B897BD-265F-4FED-8724-6108579DF18A}" dt="2022-04-13T09:29:15.527" v="9070" actId="478"/>
          <ac:spMkLst>
            <pc:docMk/>
            <pc:sldMk cId="1233205871" sldId="267"/>
            <ac:spMk id="2" creationId="{196BDB8A-AE54-4F3F-A153-C3C2FA516DD2}"/>
          </ac:spMkLst>
        </pc:spChg>
        <pc:spChg chg="del">
          <ac:chgData name="寺島 有紀" userId="cfde80d7f18a818d" providerId="LiveId" clId="{11B897BD-265F-4FED-8724-6108579DF18A}" dt="2022-04-13T09:29:16.233" v="9071" actId="478"/>
          <ac:spMkLst>
            <pc:docMk/>
            <pc:sldMk cId="1233205871" sldId="267"/>
            <ac:spMk id="3" creationId="{F9E8F484-5A8B-4DD9-97EB-379F21E02D02}"/>
          </ac:spMkLst>
        </pc:spChg>
        <pc:spChg chg="add del mod">
          <ac:chgData name="寺島 有紀" userId="cfde80d7f18a818d" providerId="LiveId" clId="{11B897BD-265F-4FED-8724-6108579DF18A}" dt="2022-04-13T09:30:03.533" v="9125" actId="478"/>
          <ac:spMkLst>
            <pc:docMk/>
            <pc:sldMk cId="1233205871" sldId="267"/>
            <ac:spMk id="4" creationId="{3093533A-FBB7-46CD-9A51-29693D2F2D53}"/>
          </ac:spMkLst>
        </pc:spChg>
        <pc:spChg chg="add mod">
          <ac:chgData name="寺島 有紀" userId="cfde80d7f18a818d" providerId="LiveId" clId="{11B897BD-265F-4FED-8724-6108579DF18A}" dt="2022-04-14T02:13:01.853" v="9453" actId="20577"/>
          <ac:spMkLst>
            <pc:docMk/>
            <pc:sldMk cId="1233205871" sldId="267"/>
            <ac:spMk id="5" creationId="{F50F35A7-AFA2-4902-87FD-35CBD5F8AD89}"/>
          </ac:spMkLst>
        </pc:spChg>
        <pc:spChg chg="add mod">
          <ac:chgData name="寺島 有紀" userId="cfde80d7f18a818d" providerId="LiveId" clId="{11B897BD-265F-4FED-8724-6108579DF18A}" dt="2022-04-14T08:57:40.541" v="20367" actId="20577"/>
          <ac:spMkLst>
            <pc:docMk/>
            <pc:sldMk cId="1233205871" sldId="267"/>
            <ac:spMk id="6" creationId="{9AD5C664-D9F6-4850-BE89-290CBBA0519C}"/>
          </ac:spMkLst>
        </pc:spChg>
      </pc:sldChg>
      <pc:sldChg chg="addSp delSp modSp new del mod">
        <pc:chgData name="寺島 有紀" userId="cfde80d7f18a818d" providerId="LiveId" clId="{11B897BD-265F-4FED-8724-6108579DF18A}" dt="2022-04-14T08:01:40.021" v="18605" actId="47"/>
        <pc:sldMkLst>
          <pc:docMk/>
          <pc:sldMk cId="1753613540" sldId="268"/>
        </pc:sldMkLst>
        <pc:spChg chg="del">
          <ac:chgData name="寺島 有紀" userId="cfde80d7f18a818d" providerId="LiveId" clId="{11B897BD-265F-4FED-8724-6108579DF18A}" dt="2022-04-14T02:16:05.272" v="10052" actId="478"/>
          <ac:spMkLst>
            <pc:docMk/>
            <pc:sldMk cId="1753613540" sldId="268"/>
            <ac:spMk id="2" creationId="{34BDAABF-A819-4C00-A032-63926F849A93}"/>
          </ac:spMkLst>
        </pc:spChg>
        <pc:spChg chg="del">
          <ac:chgData name="寺島 有紀" userId="cfde80d7f18a818d" providerId="LiveId" clId="{11B897BD-265F-4FED-8724-6108579DF18A}" dt="2022-04-14T02:16:06.509" v="10053" actId="478"/>
          <ac:spMkLst>
            <pc:docMk/>
            <pc:sldMk cId="1753613540" sldId="268"/>
            <ac:spMk id="3" creationId="{86E65C23-71A9-4C1B-B548-A15CF2629EA8}"/>
          </ac:spMkLst>
        </pc:spChg>
        <pc:spChg chg="add mod">
          <ac:chgData name="寺島 有紀" userId="cfde80d7f18a818d" providerId="LiveId" clId="{11B897BD-265F-4FED-8724-6108579DF18A}" dt="2022-04-14T02:16:17.289" v="10067" actId="20577"/>
          <ac:spMkLst>
            <pc:docMk/>
            <pc:sldMk cId="1753613540" sldId="268"/>
            <ac:spMk id="4" creationId="{38ED5D04-57B3-4DD5-8A60-5F6A579C3A33}"/>
          </ac:spMkLst>
        </pc:spChg>
        <pc:spChg chg="add mod">
          <ac:chgData name="寺島 有紀" userId="cfde80d7f18a818d" providerId="LiveId" clId="{11B897BD-265F-4FED-8724-6108579DF18A}" dt="2022-04-14T02:17:07.080" v="10273" actId="20577"/>
          <ac:spMkLst>
            <pc:docMk/>
            <pc:sldMk cId="1753613540" sldId="268"/>
            <ac:spMk id="5" creationId="{19738F2A-2AC4-421C-A5FA-746F1E51C6BD}"/>
          </ac:spMkLst>
        </pc:spChg>
        <pc:spChg chg="add mod">
          <ac:chgData name="寺島 有紀" userId="cfde80d7f18a818d" providerId="LiveId" clId="{11B897BD-265F-4FED-8724-6108579DF18A}" dt="2022-04-14T02:18:37.795" v="10644" actId="20577"/>
          <ac:spMkLst>
            <pc:docMk/>
            <pc:sldMk cId="1753613540" sldId="268"/>
            <ac:spMk id="6" creationId="{4C09AFE2-590A-4911-868D-62B66CED50F6}"/>
          </ac:spMkLst>
        </pc:spChg>
        <pc:spChg chg="add mod">
          <ac:chgData name="寺島 有紀" userId="cfde80d7f18a818d" providerId="LiveId" clId="{11B897BD-265F-4FED-8724-6108579DF18A}" dt="2022-04-14T02:19:10.803" v="10726" actId="1076"/>
          <ac:spMkLst>
            <pc:docMk/>
            <pc:sldMk cId="1753613540" sldId="268"/>
            <ac:spMk id="7" creationId="{2A9A972D-6E89-4A37-84A4-24904FC64661}"/>
          </ac:spMkLst>
        </pc:spChg>
      </pc:sldChg>
      <pc:sldChg chg="addSp delSp modSp new mod">
        <pc:chgData name="寺島 有紀" userId="cfde80d7f18a818d" providerId="LiveId" clId="{11B897BD-265F-4FED-8724-6108579DF18A}" dt="2022-04-14T08:51:48.048" v="19765" actId="1076"/>
        <pc:sldMkLst>
          <pc:docMk/>
          <pc:sldMk cId="1562208074" sldId="269"/>
        </pc:sldMkLst>
        <pc:spChg chg="del">
          <ac:chgData name="寺島 有紀" userId="cfde80d7f18a818d" providerId="LiveId" clId="{11B897BD-265F-4FED-8724-6108579DF18A}" dt="2022-04-14T03:21:07.251" v="11693" actId="478"/>
          <ac:spMkLst>
            <pc:docMk/>
            <pc:sldMk cId="1562208074" sldId="269"/>
            <ac:spMk id="2" creationId="{9276BB3E-77A1-4227-840D-A03166E0B191}"/>
          </ac:spMkLst>
        </pc:spChg>
        <pc:spChg chg="del">
          <ac:chgData name="寺島 有紀" userId="cfde80d7f18a818d" providerId="LiveId" clId="{11B897BD-265F-4FED-8724-6108579DF18A}" dt="2022-04-14T03:21:08.474" v="11694" actId="478"/>
          <ac:spMkLst>
            <pc:docMk/>
            <pc:sldMk cId="1562208074" sldId="269"/>
            <ac:spMk id="3" creationId="{DEB34E6A-75FD-4852-93E8-22160B72258E}"/>
          </ac:spMkLst>
        </pc:spChg>
        <pc:spChg chg="add mod">
          <ac:chgData name="寺島 有紀" userId="cfde80d7f18a818d" providerId="LiveId" clId="{11B897BD-265F-4FED-8724-6108579DF18A}" dt="2022-04-14T04:01:49.787" v="12148" actId="20577"/>
          <ac:spMkLst>
            <pc:docMk/>
            <pc:sldMk cId="1562208074" sldId="269"/>
            <ac:spMk id="4" creationId="{260BBC7C-C68D-4DFA-8F28-A3287FB34DDE}"/>
          </ac:spMkLst>
        </pc:spChg>
        <pc:spChg chg="add mod">
          <ac:chgData name="寺島 有紀" userId="cfde80d7f18a818d" providerId="LiveId" clId="{11B897BD-265F-4FED-8724-6108579DF18A}" dt="2022-04-14T08:24:39.422" v="19337" actId="1076"/>
          <ac:spMkLst>
            <pc:docMk/>
            <pc:sldMk cId="1562208074" sldId="269"/>
            <ac:spMk id="6" creationId="{DF46A754-1FD0-4133-83CD-BC61D104C02C}"/>
          </ac:spMkLst>
        </pc:spChg>
        <pc:spChg chg="add mod">
          <ac:chgData name="寺島 有紀" userId="cfde80d7f18a818d" providerId="LiveId" clId="{11B897BD-265F-4FED-8724-6108579DF18A}" dt="2022-04-14T08:51:48.048" v="19765" actId="1076"/>
          <ac:spMkLst>
            <pc:docMk/>
            <pc:sldMk cId="1562208074" sldId="269"/>
            <ac:spMk id="7" creationId="{ECED61FF-F4B7-436C-946A-B771A3D5BF79}"/>
          </ac:spMkLst>
        </pc:spChg>
        <pc:graphicFrameChg chg="add mod modGraphic">
          <ac:chgData name="寺島 有紀" userId="cfde80d7f18a818d" providerId="LiveId" clId="{11B897BD-265F-4FED-8724-6108579DF18A}" dt="2022-04-14T08:24:47.943" v="19340" actId="20577"/>
          <ac:graphicFrameMkLst>
            <pc:docMk/>
            <pc:sldMk cId="1562208074" sldId="269"/>
            <ac:graphicFrameMk id="5" creationId="{409BE9F7-22C7-41CB-86DE-F2280D036414}"/>
          </ac:graphicFrameMkLst>
        </pc:graphicFrameChg>
      </pc:sldChg>
      <pc:sldChg chg="addSp delSp modSp new mod">
        <pc:chgData name="寺島 有紀" userId="cfde80d7f18a818d" providerId="LiveId" clId="{11B897BD-265F-4FED-8724-6108579DF18A}" dt="2022-04-14T08:54:23.036" v="20104" actId="1076"/>
        <pc:sldMkLst>
          <pc:docMk/>
          <pc:sldMk cId="458503062" sldId="270"/>
        </pc:sldMkLst>
        <pc:spChg chg="del">
          <ac:chgData name="寺島 有紀" userId="cfde80d7f18a818d" providerId="LiveId" clId="{11B897BD-265F-4FED-8724-6108579DF18A}" dt="2022-04-14T04:00:02.008" v="12100" actId="478"/>
          <ac:spMkLst>
            <pc:docMk/>
            <pc:sldMk cId="458503062" sldId="270"/>
            <ac:spMk id="2" creationId="{DECE2B59-EFCE-43D2-87EA-99149A082550}"/>
          </ac:spMkLst>
        </pc:spChg>
        <pc:spChg chg="del">
          <ac:chgData name="寺島 有紀" userId="cfde80d7f18a818d" providerId="LiveId" clId="{11B897BD-265F-4FED-8724-6108579DF18A}" dt="2022-04-14T04:00:01.024" v="12099" actId="478"/>
          <ac:spMkLst>
            <pc:docMk/>
            <pc:sldMk cId="458503062" sldId="270"/>
            <ac:spMk id="3" creationId="{E86ADA77-6DD4-448D-AE86-2000FD6614DC}"/>
          </ac:spMkLst>
        </pc:spChg>
        <pc:spChg chg="add mod">
          <ac:chgData name="寺島 有紀" userId="cfde80d7f18a818d" providerId="LiveId" clId="{11B897BD-265F-4FED-8724-6108579DF18A}" dt="2022-04-14T04:01:24.684" v="12133" actId="20577"/>
          <ac:spMkLst>
            <pc:docMk/>
            <pc:sldMk cId="458503062" sldId="270"/>
            <ac:spMk id="5" creationId="{A8C14B1E-18F6-40AC-9287-B184B8A8645C}"/>
          </ac:spMkLst>
        </pc:spChg>
        <pc:spChg chg="add mod">
          <ac:chgData name="寺島 有紀" userId="cfde80d7f18a818d" providerId="LiveId" clId="{11B897BD-265F-4FED-8724-6108579DF18A}" dt="2022-04-14T08:54:23.036" v="20104" actId="1076"/>
          <ac:spMkLst>
            <pc:docMk/>
            <pc:sldMk cId="458503062" sldId="270"/>
            <ac:spMk id="6" creationId="{8D2721BE-8363-4D58-8A17-DA9D2CBF616B}"/>
          </ac:spMkLst>
        </pc:spChg>
        <pc:graphicFrameChg chg="add mod modGraphic">
          <ac:chgData name="寺島 有紀" userId="cfde80d7f18a818d" providerId="LiveId" clId="{11B897BD-265F-4FED-8724-6108579DF18A}" dt="2022-04-14T08:54:19.977" v="20103" actId="14734"/>
          <ac:graphicFrameMkLst>
            <pc:docMk/>
            <pc:sldMk cId="458503062" sldId="270"/>
            <ac:graphicFrameMk id="4" creationId="{C6389F44-D098-414D-93AE-F80125D4E34E}"/>
          </ac:graphicFrameMkLst>
        </pc:graphicFrameChg>
      </pc:sldChg>
      <pc:sldChg chg="addSp delSp modSp new del mod">
        <pc:chgData name="寺島 有紀" userId="cfde80d7f18a818d" providerId="LiveId" clId="{11B897BD-265F-4FED-8724-6108579DF18A}" dt="2022-04-14T08:28:24.557" v="19512" actId="47"/>
        <pc:sldMkLst>
          <pc:docMk/>
          <pc:sldMk cId="3386835088" sldId="271"/>
        </pc:sldMkLst>
        <pc:spChg chg="del">
          <ac:chgData name="寺島 有紀" userId="cfde80d7f18a818d" providerId="LiveId" clId="{11B897BD-265F-4FED-8724-6108579DF18A}" dt="2022-04-14T04:28:31.697" v="12614" actId="478"/>
          <ac:spMkLst>
            <pc:docMk/>
            <pc:sldMk cId="3386835088" sldId="271"/>
            <ac:spMk id="2" creationId="{8E91A000-F584-455E-8A17-163D943E5B6D}"/>
          </ac:spMkLst>
        </pc:spChg>
        <pc:spChg chg="del">
          <ac:chgData name="寺島 有紀" userId="cfde80d7f18a818d" providerId="LiveId" clId="{11B897BD-265F-4FED-8724-6108579DF18A}" dt="2022-04-14T04:28:32.532" v="12615" actId="478"/>
          <ac:spMkLst>
            <pc:docMk/>
            <pc:sldMk cId="3386835088" sldId="271"/>
            <ac:spMk id="3" creationId="{59ED9626-9988-4230-BFC3-93DD1C056E3A}"/>
          </ac:spMkLst>
        </pc:spChg>
        <pc:spChg chg="add mod">
          <ac:chgData name="寺島 有紀" userId="cfde80d7f18a818d" providerId="LiveId" clId="{11B897BD-265F-4FED-8724-6108579DF18A}" dt="2022-04-14T04:28:48.667" v="12667" actId="20577"/>
          <ac:spMkLst>
            <pc:docMk/>
            <pc:sldMk cId="3386835088" sldId="271"/>
            <ac:spMk id="4" creationId="{916594B8-FAD2-49EF-B2C6-3C8117B2FA5D}"/>
          </ac:spMkLst>
        </pc:spChg>
        <pc:spChg chg="add mod">
          <ac:chgData name="寺島 有紀" userId="cfde80d7f18a818d" providerId="LiveId" clId="{11B897BD-265F-4FED-8724-6108579DF18A}" dt="2022-04-14T05:24:00.982" v="13274" actId="20577"/>
          <ac:spMkLst>
            <pc:docMk/>
            <pc:sldMk cId="3386835088" sldId="271"/>
            <ac:spMk id="5" creationId="{A317A62A-9BF1-436E-9F77-20E473F74D2A}"/>
          </ac:spMkLst>
        </pc:spChg>
      </pc:sldChg>
      <pc:sldChg chg="addSp delSp modSp new mod">
        <pc:chgData name="寺島 有紀" userId="cfde80d7f18a818d" providerId="LiveId" clId="{11B897BD-265F-4FED-8724-6108579DF18A}" dt="2022-04-14T07:55:18.296" v="18328" actId="20577"/>
        <pc:sldMkLst>
          <pc:docMk/>
          <pc:sldMk cId="1677920082" sldId="272"/>
        </pc:sldMkLst>
        <pc:spChg chg="del">
          <ac:chgData name="寺島 有紀" userId="cfde80d7f18a818d" providerId="LiveId" clId="{11B897BD-265F-4FED-8724-6108579DF18A}" dt="2022-04-14T05:23:31.935" v="13237" actId="478"/>
          <ac:spMkLst>
            <pc:docMk/>
            <pc:sldMk cId="1677920082" sldId="272"/>
            <ac:spMk id="2" creationId="{5BD3E044-F627-4A0C-976D-D6AE852672A4}"/>
          </ac:spMkLst>
        </pc:spChg>
        <pc:spChg chg="add mod">
          <ac:chgData name="寺島 有紀" userId="cfde80d7f18a818d" providerId="LiveId" clId="{11B897BD-265F-4FED-8724-6108579DF18A}" dt="2022-04-14T07:38:43.281" v="16877" actId="20577"/>
          <ac:spMkLst>
            <pc:docMk/>
            <pc:sldMk cId="1677920082" sldId="272"/>
            <ac:spMk id="2" creationId="{FF639553-4165-4112-AA2C-6D6859CA1DD7}"/>
          </ac:spMkLst>
        </pc:spChg>
        <pc:spChg chg="add mod">
          <ac:chgData name="寺島 有紀" userId="cfde80d7f18a818d" providerId="LiveId" clId="{11B897BD-265F-4FED-8724-6108579DF18A}" dt="2022-04-14T07:55:18.296" v="18328" actId="20577"/>
          <ac:spMkLst>
            <pc:docMk/>
            <pc:sldMk cId="1677920082" sldId="272"/>
            <ac:spMk id="3" creationId="{5A06DD4F-B5BC-4877-A672-C31080FEC37F}"/>
          </ac:spMkLst>
        </pc:spChg>
        <pc:spChg chg="del">
          <ac:chgData name="寺島 有紀" userId="cfde80d7f18a818d" providerId="LiveId" clId="{11B897BD-265F-4FED-8724-6108579DF18A}" dt="2022-04-14T05:23:32.661" v="13238" actId="478"/>
          <ac:spMkLst>
            <pc:docMk/>
            <pc:sldMk cId="1677920082" sldId="272"/>
            <ac:spMk id="3" creationId="{F39980F0-DA70-4A75-B0F4-B6768BE209B8}"/>
          </ac:spMkLst>
        </pc:spChg>
      </pc:sldChg>
      <pc:sldChg chg="addSp delSp modSp new del mod">
        <pc:chgData name="寺島 有紀" userId="cfde80d7f18a818d" providerId="LiveId" clId="{11B897BD-265F-4FED-8724-6108579DF18A}" dt="2022-04-14T08:01:44.839" v="18606" actId="2696"/>
        <pc:sldMkLst>
          <pc:docMk/>
          <pc:sldMk cId="556818923" sldId="273"/>
        </pc:sldMkLst>
        <pc:spChg chg="del">
          <ac:chgData name="寺島 有紀" userId="cfde80d7f18a818d" providerId="LiveId" clId="{11B897BD-265F-4FED-8724-6108579DF18A}" dt="2022-04-14T05:24:41.003" v="13279" actId="478"/>
          <ac:spMkLst>
            <pc:docMk/>
            <pc:sldMk cId="556818923" sldId="273"/>
            <ac:spMk id="2" creationId="{4A6E8006-0050-40A0-8A8A-87712325632D}"/>
          </ac:spMkLst>
        </pc:spChg>
        <pc:spChg chg="del">
          <ac:chgData name="寺島 有紀" userId="cfde80d7f18a818d" providerId="LiveId" clId="{11B897BD-265F-4FED-8724-6108579DF18A}" dt="2022-04-14T05:24:42.711" v="13280" actId="478"/>
          <ac:spMkLst>
            <pc:docMk/>
            <pc:sldMk cId="556818923" sldId="273"/>
            <ac:spMk id="3" creationId="{AD1E32B4-08F3-4A4D-9F6A-5C39771DE984}"/>
          </ac:spMkLst>
        </pc:spChg>
        <pc:spChg chg="add mod">
          <ac:chgData name="寺島 有紀" userId="cfde80d7f18a818d" providerId="LiveId" clId="{11B897BD-265F-4FED-8724-6108579DF18A}" dt="2022-04-14T05:25:14.032" v="13426" actId="20577"/>
          <ac:spMkLst>
            <pc:docMk/>
            <pc:sldMk cId="556818923" sldId="273"/>
            <ac:spMk id="4" creationId="{81D5DA72-0B53-441C-9BE7-7237F1D99ACC}"/>
          </ac:spMkLst>
        </pc:spChg>
        <pc:spChg chg="add mod">
          <ac:chgData name="寺島 有紀" userId="cfde80d7f18a818d" providerId="LiveId" clId="{11B897BD-265F-4FED-8724-6108579DF18A}" dt="2022-04-14T05:26:22.890" v="13685" actId="14100"/>
          <ac:spMkLst>
            <pc:docMk/>
            <pc:sldMk cId="556818923" sldId="273"/>
            <ac:spMk id="5" creationId="{56F775D9-98DA-4433-8015-D151356701D1}"/>
          </ac:spMkLst>
        </pc:spChg>
      </pc:sldChg>
      <pc:sldChg chg="add">
        <pc:chgData name="寺島 有紀" userId="cfde80d7f18a818d" providerId="LiveId" clId="{11B897BD-265F-4FED-8724-6108579DF18A}" dt="2022-04-14T08:01:52.647" v="18607"/>
        <pc:sldMkLst>
          <pc:docMk/>
          <pc:sldMk cId="3286161333" sldId="273"/>
        </pc:sldMkLst>
      </pc:sldChg>
      <pc:sldChg chg="addSp delSp modSp new mod">
        <pc:chgData name="寺島 有紀" userId="cfde80d7f18a818d" providerId="LiveId" clId="{11B897BD-265F-4FED-8724-6108579DF18A}" dt="2022-04-14T07:18:36.144" v="15967" actId="6549"/>
        <pc:sldMkLst>
          <pc:docMk/>
          <pc:sldMk cId="2505405432" sldId="274"/>
        </pc:sldMkLst>
        <pc:spChg chg="add mod">
          <ac:chgData name="寺島 有紀" userId="cfde80d7f18a818d" providerId="LiveId" clId="{11B897BD-265F-4FED-8724-6108579DF18A}" dt="2022-04-14T07:18:36.144" v="15967" actId="6549"/>
          <ac:spMkLst>
            <pc:docMk/>
            <pc:sldMk cId="2505405432" sldId="274"/>
            <ac:spMk id="2" creationId="{02F2D0E3-27C3-47D9-8C12-38684A7DB73D}"/>
          </ac:spMkLst>
        </pc:spChg>
        <pc:spChg chg="del">
          <ac:chgData name="寺島 有紀" userId="cfde80d7f18a818d" providerId="LiveId" clId="{11B897BD-265F-4FED-8724-6108579DF18A}" dt="2022-04-14T05:48:09.076" v="14169" actId="478"/>
          <ac:spMkLst>
            <pc:docMk/>
            <pc:sldMk cId="2505405432" sldId="274"/>
            <ac:spMk id="2" creationId="{7125F457-7364-4FB0-8879-85F67B76C7EE}"/>
          </ac:spMkLst>
        </pc:spChg>
        <pc:spChg chg="add mod">
          <ac:chgData name="寺島 有紀" userId="cfde80d7f18a818d" providerId="LiveId" clId="{11B897BD-265F-4FED-8724-6108579DF18A}" dt="2022-04-14T07:14:18.992" v="15631" actId="6549"/>
          <ac:spMkLst>
            <pc:docMk/>
            <pc:sldMk cId="2505405432" sldId="274"/>
            <ac:spMk id="3" creationId="{BD7C6798-A67A-42E3-A9F5-F396B79F8B9B}"/>
          </ac:spMkLst>
        </pc:spChg>
        <pc:spChg chg="del">
          <ac:chgData name="寺島 有紀" userId="cfde80d7f18a818d" providerId="LiveId" clId="{11B897BD-265F-4FED-8724-6108579DF18A}" dt="2022-04-14T05:48:08.538" v="14168" actId="478"/>
          <ac:spMkLst>
            <pc:docMk/>
            <pc:sldMk cId="2505405432" sldId="274"/>
            <ac:spMk id="3" creationId="{C3273F6F-EDBB-4DFF-841A-CA328E53220D}"/>
          </ac:spMkLst>
        </pc:spChg>
        <pc:spChg chg="add mod">
          <ac:chgData name="寺島 有紀" userId="cfde80d7f18a818d" providerId="LiveId" clId="{11B897BD-265F-4FED-8724-6108579DF18A}" dt="2022-04-14T06:41:45.447" v="14403" actId="20577"/>
          <ac:spMkLst>
            <pc:docMk/>
            <pc:sldMk cId="2505405432" sldId="274"/>
            <ac:spMk id="4" creationId="{3FC10923-1E43-4859-AED1-001AA8019F6D}"/>
          </ac:spMkLst>
        </pc:spChg>
        <pc:spChg chg="del mod topLvl">
          <ac:chgData name="寺島 有紀" userId="cfde80d7f18a818d" providerId="LiveId" clId="{11B897BD-265F-4FED-8724-6108579DF18A}" dt="2022-04-14T07:05:40.232" v="15201" actId="478"/>
          <ac:spMkLst>
            <pc:docMk/>
            <pc:sldMk cId="2505405432" sldId="274"/>
            <ac:spMk id="6" creationId="{EAD9F14B-0C30-4E09-BB31-815E26613E81}"/>
          </ac:spMkLst>
        </pc:spChg>
        <pc:spChg chg="mod">
          <ac:chgData name="寺島 有紀" userId="cfde80d7f18a818d" providerId="LiveId" clId="{11B897BD-265F-4FED-8724-6108579DF18A}" dt="2022-04-14T07:02:51.819" v="15171" actId="403"/>
          <ac:spMkLst>
            <pc:docMk/>
            <pc:sldMk cId="2505405432" sldId="274"/>
            <ac:spMk id="9" creationId="{14804E02-3166-491B-951F-466C60406511}"/>
          </ac:spMkLst>
        </pc:spChg>
        <pc:spChg chg="del mod">
          <ac:chgData name="寺島 有紀" userId="cfde80d7f18a818d" providerId="LiveId" clId="{11B897BD-265F-4FED-8724-6108579DF18A}" dt="2022-04-14T07:05:42.535" v="15202" actId="478"/>
          <ac:spMkLst>
            <pc:docMk/>
            <pc:sldMk cId="2505405432" sldId="274"/>
            <ac:spMk id="10" creationId="{81C823FF-4D85-4DCE-A4B3-011CD44970E0}"/>
          </ac:spMkLst>
        </pc:spChg>
        <pc:spChg chg="del mod">
          <ac:chgData name="寺島 有紀" userId="cfde80d7f18a818d" providerId="LiveId" clId="{11B897BD-265F-4FED-8724-6108579DF18A}" dt="2022-04-14T07:02:02.141" v="15156" actId="478"/>
          <ac:spMkLst>
            <pc:docMk/>
            <pc:sldMk cId="2505405432" sldId="274"/>
            <ac:spMk id="11" creationId="{5E4CECB1-DB5D-4DAA-A9FF-E571B49779F5}"/>
          </ac:spMkLst>
        </pc:spChg>
        <pc:spChg chg="del mod">
          <ac:chgData name="寺島 有紀" userId="cfde80d7f18a818d" providerId="LiveId" clId="{11B897BD-265F-4FED-8724-6108579DF18A}" dt="2022-04-14T07:01:58.696" v="15154" actId="478"/>
          <ac:spMkLst>
            <pc:docMk/>
            <pc:sldMk cId="2505405432" sldId="274"/>
            <ac:spMk id="12" creationId="{E4C5BE7E-6C2A-4389-BDF0-55CE699FC507}"/>
          </ac:spMkLst>
        </pc:spChg>
        <pc:spChg chg="del mod">
          <ac:chgData name="寺島 有紀" userId="cfde80d7f18a818d" providerId="LiveId" clId="{11B897BD-265F-4FED-8724-6108579DF18A}" dt="2022-04-14T07:02:00.822" v="15155" actId="478"/>
          <ac:spMkLst>
            <pc:docMk/>
            <pc:sldMk cId="2505405432" sldId="274"/>
            <ac:spMk id="13" creationId="{D777DCAB-DB43-43F3-9540-51197BEEEAE7}"/>
          </ac:spMkLst>
        </pc:spChg>
        <pc:spChg chg="del mod">
          <ac:chgData name="寺島 有紀" userId="cfde80d7f18a818d" providerId="LiveId" clId="{11B897BD-265F-4FED-8724-6108579DF18A}" dt="2022-04-14T07:02:05.092" v="15157" actId="478"/>
          <ac:spMkLst>
            <pc:docMk/>
            <pc:sldMk cId="2505405432" sldId="274"/>
            <ac:spMk id="15" creationId="{CE119155-2853-4F0D-946F-5926CD68A964}"/>
          </ac:spMkLst>
        </pc:spChg>
        <pc:spChg chg="del mod">
          <ac:chgData name="寺島 有紀" userId="cfde80d7f18a818d" providerId="LiveId" clId="{11B897BD-265F-4FED-8724-6108579DF18A}" dt="2022-04-14T07:03:51.319" v="15183" actId="478"/>
          <ac:spMkLst>
            <pc:docMk/>
            <pc:sldMk cId="2505405432" sldId="274"/>
            <ac:spMk id="17" creationId="{FCAB225C-154A-4FA9-BBFB-2AB7767D3461}"/>
          </ac:spMkLst>
        </pc:spChg>
        <pc:spChg chg="mod">
          <ac:chgData name="寺島 有紀" userId="cfde80d7f18a818d" providerId="LiveId" clId="{11B897BD-265F-4FED-8724-6108579DF18A}" dt="2022-04-14T07:05:45.556" v="15203" actId="1076"/>
          <ac:spMkLst>
            <pc:docMk/>
            <pc:sldMk cId="2505405432" sldId="274"/>
            <ac:spMk id="20" creationId="{5CD25710-8850-4984-8214-5B1CD4D0F51C}"/>
          </ac:spMkLst>
        </pc:spChg>
        <pc:spChg chg="del mod">
          <ac:chgData name="寺島 有紀" userId="cfde80d7f18a818d" providerId="LiveId" clId="{11B897BD-265F-4FED-8724-6108579DF18A}" dt="2022-04-14T07:02:12.198" v="15161" actId="478"/>
          <ac:spMkLst>
            <pc:docMk/>
            <pc:sldMk cId="2505405432" sldId="274"/>
            <ac:spMk id="21" creationId="{11B6C46E-55A0-4784-9E04-803FE11008B0}"/>
          </ac:spMkLst>
        </pc:spChg>
        <pc:spChg chg="mod">
          <ac:chgData name="寺島 有紀" userId="cfde80d7f18a818d" providerId="LiveId" clId="{11B897BD-265F-4FED-8724-6108579DF18A}" dt="2022-04-14T07:02:54.909" v="15174" actId="403"/>
          <ac:spMkLst>
            <pc:docMk/>
            <pc:sldMk cId="2505405432" sldId="274"/>
            <ac:spMk id="22" creationId="{0EAA2D5D-AC75-417A-80D5-39BAFFAB8C83}"/>
          </ac:spMkLst>
        </pc:spChg>
        <pc:spChg chg="mod">
          <ac:chgData name="寺島 有紀" userId="cfde80d7f18a818d" providerId="LiveId" clId="{11B897BD-265F-4FED-8724-6108579DF18A}" dt="2022-04-14T07:01:15.724" v="15143"/>
          <ac:spMkLst>
            <pc:docMk/>
            <pc:sldMk cId="2505405432" sldId="274"/>
            <ac:spMk id="23" creationId="{C42FD8D0-D1FC-4982-8320-49913C7B2D33}"/>
          </ac:spMkLst>
        </pc:spChg>
        <pc:spChg chg="mod">
          <ac:chgData name="寺島 有紀" userId="cfde80d7f18a818d" providerId="LiveId" clId="{11B897BD-265F-4FED-8724-6108579DF18A}" dt="2022-04-14T07:01:15.724" v="15143"/>
          <ac:spMkLst>
            <pc:docMk/>
            <pc:sldMk cId="2505405432" sldId="274"/>
            <ac:spMk id="24" creationId="{6CC936AA-1092-4A00-B819-923619A8DED9}"/>
          </ac:spMkLst>
        </pc:spChg>
        <pc:spChg chg="mod">
          <ac:chgData name="寺島 有紀" userId="cfde80d7f18a818d" providerId="LiveId" clId="{11B897BD-265F-4FED-8724-6108579DF18A}" dt="2022-04-14T07:01:15.724" v="15143"/>
          <ac:spMkLst>
            <pc:docMk/>
            <pc:sldMk cId="2505405432" sldId="274"/>
            <ac:spMk id="25" creationId="{3DED7AF4-13EB-4896-AD26-87137A18F37E}"/>
          </ac:spMkLst>
        </pc:spChg>
        <pc:spChg chg="mod">
          <ac:chgData name="寺島 有紀" userId="cfde80d7f18a818d" providerId="LiveId" clId="{11B897BD-265F-4FED-8724-6108579DF18A}" dt="2022-04-14T07:01:15.724" v="15143"/>
          <ac:spMkLst>
            <pc:docMk/>
            <pc:sldMk cId="2505405432" sldId="274"/>
            <ac:spMk id="26" creationId="{EF24F01E-67DE-4F85-BA54-372263FB2D6B}"/>
          </ac:spMkLst>
        </pc:spChg>
        <pc:spChg chg="mod">
          <ac:chgData name="寺島 有紀" userId="cfde80d7f18a818d" providerId="LiveId" clId="{11B897BD-265F-4FED-8724-6108579DF18A}" dt="2022-04-14T07:01:15.724" v="15143"/>
          <ac:spMkLst>
            <pc:docMk/>
            <pc:sldMk cId="2505405432" sldId="274"/>
            <ac:spMk id="27" creationId="{4AC81AD5-EB2F-441F-9F70-4EFFB527BF2B}"/>
          </ac:spMkLst>
        </pc:spChg>
        <pc:spChg chg="mod">
          <ac:chgData name="寺島 有紀" userId="cfde80d7f18a818d" providerId="LiveId" clId="{11B897BD-265F-4FED-8724-6108579DF18A}" dt="2022-04-14T07:01:15.724" v="15143"/>
          <ac:spMkLst>
            <pc:docMk/>
            <pc:sldMk cId="2505405432" sldId="274"/>
            <ac:spMk id="28" creationId="{00C52DF6-14FE-48EB-8295-CFF080582123}"/>
          </ac:spMkLst>
        </pc:spChg>
        <pc:spChg chg="del mod">
          <ac:chgData name="寺島 有紀" userId="cfde80d7f18a818d" providerId="LiveId" clId="{11B897BD-265F-4FED-8724-6108579DF18A}" dt="2022-04-14T07:01:42.700" v="15145" actId="478"/>
          <ac:spMkLst>
            <pc:docMk/>
            <pc:sldMk cId="2505405432" sldId="274"/>
            <ac:spMk id="29" creationId="{ECB846CA-35F7-462C-AF9E-28FF7647A1ED}"/>
          </ac:spMkLst>
        </pc:spChg>
        <pc:spChg chg="del mod">
          <ac:chgData name="寺島 有紀" userId="cfde80d7f18a818d" providerId="LiveId" clId="{11B897BD-265F-4FED-8724-6108579DF18A}" dt="2022-04-14T07:01:53.035" v="15150" actId="478"/>
          <ac:spMkLst>
            <pc:docMk/>
            <pc:sldMk cId="2505405432" sldId="274"/>
            <ac:spMk id="30" creationId="{9B8B3AEB-3954-4E42-A9A7-8D722082BAC6}"/>
          </ac:spMkLst>
        </pc:spChg>
        <pc:spChg chg="del mod">
          <ac:chgData name="寺島 有紀" userId="cfde80d7f18a818d" providerId="LiveId" clId="{11B897BD-265F-4FED-8724-6108579DF18A}" dt="2022-04-14T07:01:55.075" v="15151" actId="478"/>
          <ac:spMkLst>
            <pc:docMk/>
            <pc:sldMk cId="2505405432" sldId="274"/>
            <ac:spMk id="31" creationId="{D074C73C-E195-4186-A1E3-387263A696CE}"/>
          </ac:spMkLst>
        </pc:spChg>
        <pc:spChg chg="del mod">
          <ac:chgData name="寺島 有紀" userId="cfde80d7f18a818d" providerId="LiveId" clId="{11B897BD-265F-4FED-8724-6108579DF18A}" dt="2022-04-14T07:01:48.084" v="15147" actId="478"/>
          <ac:spMkLst>
            <pc:docMk/>
            <pc:sldMk cId="2505405432" sldId="274"/>
            <ac:spMk id="32" creationId="{E16FFBDD-E207-49F1-BEC3-8C7BF02EBCE1}"/>
          </ac:spMkLst>
        </pc:spChg>
        <pc:spChg chg="del mod">
          <ac:chgData name="寺島 有紀" userId="cfde80d7f18a818d" providerId="LiveId" clId="{11B897BD-265F-4FED-8724-6108579DF18A}" dt="2022-04-14T07:02:09.118" v="15160" actId="478"/>
          <ac:spMkLst>
            <pc:docMk/>
            <pc:sldMk cId="2505405432" sldId="274"/>
            <ac:spMk id="33" creationId="{D1A44473-552A-4FBA-B38B-9A9A69DB7455}"/>
          </ac:spMkLst>
        </pc:spChg>
        <pc:spChg chg="del mod">
          <ac:chgData name="寺島 有紀" userId="cfde80d7f18a818d" providerId="LiveId" clId="{11B897BD-265F-4FED-8724-6108579DF18A}" dt="2022-04-14T07:01:45.599" v="15146" actId="478"/>
          <ac:spMkLst>
            <pc:docMk/>
            <pc:sldMk cId="2505405432" sldId="274"/>
            <ac:spMk id="34" creationId="{52704428-9701-4E67-9654-0FE16C10E0E8}"/>
          </ac:spMkLst>
        </pc:spChg>
        <pc:spChg chg="del mod">
          <ac:chgData name="寺島 有紀" userId="cfde80d7f18a818d" providerId="LiveId" clId="{11B897BD-265F-4FED-8724-6108579DF18A}" dt="2022-04-14T07:01:56.585" v="15152" actId="478"/>
          <ac:spMkLst>
            <pc:docMk/>
            <pc:sldMk cId="2505405432" sldId="274"/>
            <ac:spMk id="35" creationId="{D635B5B8-5A59-4634-8C74-6C40323C90BE}"/>
          </ac:spMkLst>
        </pc:spChg>
        <pc:spChg chg="add del mod">
          <ac:chgData name="寺島 有紀" userId="cfde80d7f18a818d" providerId="LiveId" clId="{11B897BD-265F-4FED-8724-6108579DF18A}" dt="2022-04-14T07:02:07.110" v="15159" actId="478"/>
          <ac:spMkLst>
            <pc:docMk/>
            <pc:sldMk cId="2505405432" sldId="274"/>
            <ac:spMk id="36" creationId="{82F51395-AB22-433B-AF2D-99C8D1C26BBC}"/>
          </ac:spMkLst>
        </pc:spChg>
        <pc:spChg chg="add del mod">
          <ac:chgData name="寺島 有紀" userId="cfde80d7f18a818d" providerId="LiveId" clId="{11B897BD-265F-4FED-8724-6108579DF18A}" dt="2022-04-14T07:02:06.182" v="15158" actId="478"/>
          <ac:spMkLst>
            <pc:docMk/>
            <pc:sldMk cId="2505405432" sldId="274"/>
            <ac:spMk id="37" creationId="{2988C81B-87C0-47FD-B314-6D90AB332952}"/>
          </ac:spMkLst>
        </pc:spChg>
        <pc:spChg chg="add mod">
          <ac:chgData name="寺島 有紀" userId="cfde80d7f18a818d" providerId="LiveId" clId="{11B897BD-265F-4FED-8724-6108579DF18A}" dt="2022-04-14T07:06:06.613" v="15204" actId="1076"/>
          <ac:spMkLst>
            <pc:docMk/>
            <pc:sldMk cId="2505405432" sldId="274"/>
            <ac:spMk id="38" creationId="{FF55D1E3-404E-4602-A780-6122E1712D6D}"/>
          </ac:spMkLst>
        </pc:spChg>
        <pc:spChg chg="add del mod">
          <ac:chgData name="寺島 有紀" userId="cfde80d7f18a818d" providerId="LiveId" clId="{11B897BD-265F-4FED-8724-6108579DF18A}" dt="2022-04-14T07:05:33.791" v="15197" actId="478"/>
          <ac:spMkLst>
            <pc:docMk/>
            <pc:sldMk cId="2505405432" sldId="274"/>
            <ac:spMk id="39" creationId="{23B099CE-4BC8-4B6E-9764-2D57AC780C1F}"/>
          </ac:spMkLst>
        </pc:spChg>
        <pc:spChg chg="add mod">
          <ac:chgData name="寺島 有紀" userId="cfde80d7f18a818d" providerId="LiveId" clId="{11B897BD-265F-4FED-8724-6108579DF18A}" dt="2022-04-14T07:17:43.134" v="15764" actId="14100"/>
          <ac:spMkLst>
            <pc:docMk/>
            <pc:sldMk cId="2505405432" sldId="274"/>
            <ac:spMk id="40" creationId="{F002635A-1077-48F7-9564-CE6BF68D79F1}"/>
          </ac:spMkLst>
        </pc:spChg>
        <pc:spChg chg="add mod">
          <ac:chgData name="寺島 有紀" userId="cfde80d7f18a818d" providerId="LiveId" clId="{11B897BD-265F-4FED-8724-6108579DF18A}" dt="2022-04-14T07:14:52.398" v="15646" actId="20577"/>
          <ac:spMkLst>
            <pc:docMk/>
            <pc:sldMk cId="2505405432" sldId="274"/>
            <ac:spMk id="41" creationId="{F6ABC221-A3EF-4868-8667-630D423A1C2D}"/>
          </ac:spMkLst>
        </pc:spChg>
        <pc:grpChg chg="add del mod">
          <ac:chgData name="寺島 有紀" userId="cfde80d7f18a818d" providerId="LiveId" clId="{11B897BD-265F-4FED-8724-6108579DF18A}" dt="2022-04-14T07:05:40.232" v="15201" actId="478"/>
          <ac:grpSpMkLst>
            <pc:docMk/>
            <pc:sldMk cId="2505405432" sldId="274"/>
            <ac:grpSpMk id="5" creationId="{05D09DEF-ECBB-4B21-BA0F-AE4C4C0C1C11}"/>
          </ac:grpSpMkLst>
        </pc:grpChg>
        <pc:grpChg chg="mod topLvl">
          <ac:chgData name="寺島 有紀" userId="cfde80d7f18a818d" providerId="LiveId" clId="{11B897BD-265F-4FED-8724-6108579DF18A}" dt="2022-04-14T07:06:06.613" v="15204" actId="1076"/>
          <ac:grpSpMkLst>
            <pc:docMk/>
            <pc:sldMk cId="2505405432" sldId="274"/>
            <ac:grpSpMk id="7" creationId="{411195C9-DBC2-47C1-8812-3694CB2DFD41}"/>
          </ac:grpSpMkLst>
        </pc:grpChg>
        <pc:grpChg chg="del mod">
          <ac:chgData name="寺島 有紀" userId="cfde80d7f18a818d" providerId="LiveId" clId="{11B897BD-265F-4FED-8724-6108579DF18A}" dt="2022-04-14T07:02:02.141" v="15156" actId="478"/>
          <ac:grpSpMkLst>
            <pc:docMk/>
            <pc:sldMk cId="2505405432" sldId="274"/>
            <ac:grpSpMk id="8" creationId="{E944D463-0F57-4346-BFF4-5EFC5A64599D}"/>
          </ac:grpSpMkLst>
        </pc:grpChg>
        <pc:grpChg chg="del mod">
          <ac:chgData name="寺島 有紀" userId="cfde80d7f18a818d" providerId="LiveId" clId="{11B897BD-265F-4FED-8724-6108579DF18A}" dt="2022-04-14T07:02:05.092" v="15157" actId="478"/>
          <ac:grpSpMkLst>
            <pc:docMk/>
            <pc:sldMk cId="2505405432" sldId="274"/>
            <ac:grpSpMk id="14" creationId="{BBF7DEEC-790B-4A00-A8BD-B94FA6035BCC}"/>
          </ac:grpSpMkLst>
        </pc:grpChg>
        <pc:grpChg chg="del mod">
          <ac:chgData name="寺島 有紀" userId="cfde80d7f18a818d" providerId="LiveId" clId="{11B897BD-265F-4FED-8724-6108579DF18A}" dt="2022-04-14T07:03:51.319" v="15183" actId="478"/>
          <ac:grpSpMkLst>
            <pc:docMk/>
            <pc:sldMk cId="2505405432" sldId="274"/>
            <ac:grpSpMk id="16" creationId="{B8145F09-D7BB-4579-8553-0168556E0765}"/>
          </ac:grpSpMkLst>
        </pc:grpChg>
        <pc:grpChg chg="mod">
          <ac:chgData name="寺島 有紀" userId="cfde80d7f18a818d" providerId="LiveId" clId="{11B897BD-265F-4FED-8724-6108579DF18A}" dt="2022-04-14T07:01:15.724" v="15143"/>
          <ac:grpSpMkLst>
            <pc:docMk/>
            <pc:sldMk cId="2505405432" sldId="274"/>
            <ac:grpSpMk id="18" creationId="{85F76D8C-0BA6-473C-AB3E-769A0BD879D5}"/>
          </ac:grpSpMkLst>
        </pc:grpChg>
        <pc:grpChg chg="mod">
          <ac:chgData name="寺島 有紀" userId="cfde80d7f18a818d" providerId="LiveId" clId="{11B897BD-265F-4FED-8724-6108579DF18A}" dt="2022-04-14T07:01:15.724" v="15143"/>
          <ac:grpSpMkLst>
            <pc:docMk/>
            <pc:sldMk cId="2505405432" sldId="274"/>
            <ac:grpSpMk id="19" creationId="{EAD37C81-A5FE-4EDC-98D3-C43BADE3FE6A}"/>
          </ac:grpSpMkLst>
        </pc:grpChg>
      </pc:sldChg>
      <pc:sldChg chg="addSp delSp modSp new mod">
        <pc:chgData name="寺島 有紀" userId="cfde80d7f18a818d" providerId="LiveId" clId="{11B897BD-265F-4FED-8724-6108579DF18A}" dt="2022-04-14T07:28:12.711" v="16626" actId="20577"/>
        <pc:sldMkLst>
          <pc:docMk/>
          <pc:sldMk cId="3256860096" sldId="275"/>
        </pc:sldMkLst>
        <pc:spChg chg="del mod">
          <ac:chgData name="寺島 有紀" userId="cfde80d7f18a818d" providerId="LiveId" clId="{11B897BD-265F-4FED-8724-6108579DF18A}" dt="2022-04-14T07:20:33.239" v="15972" actId="478"/>
          <ac:spMkLst>
            <pc:docMk/>
            <pc:sldMk cId="3256860096" sldId="275"/>
            <ac:spMk id="2" creationId="{35A5D970-128A-43AB-B239-4B8CD547A319}"/>
          </ac:spMkLst>
        </pc:spChg>
        <pc:spChg chg="del">
          <ac:chgData name="寺島 有紀" userId="cfde80d7f18a818d" providerId="LiveId" clId="{11B897BD-265F-4FED-8724-6108579DF18A}" dt="2022-04-14T07:20:34.501" v="15973" actId="478"/>
          <ac:spMkLst>
            <pc:docMk/>
            <pc:sldMk cId="3256860096" sldId="275"/>
            <ac:spMk id="3" creationId="{C6CF70A5-2074-48EF-B865-8262995CEBCF}"/>
          </ac:spMkLst>
        </pc:spChg>
        <pc:spChg chg="add mod">
          <ac:chgData name="寺島 有紀" userId="cfde80d7f18a818d" providerId="LiveId" clId="{11B897BD-265F-4FED-8724-6108579DF18A}" dt="2022-04-14T07:20:52.057" v="16008" actId="20577"/>
          <ac:spMkLst>
            <pc:docMk/>
            <pc:sldMk cId="3256860096" sldId="275"/>
            <ac:spMk id="4" creationId="{B443ED87-0350-497A-87C0-3DCB7AE0EC1D}"/>
          </ac:spMkLst>
        </pc:spChg>
        <pc:spChg chg="add mod">
          <ac:chgData name="寺島 有紀" userId="cfde80d7f18a818d" providerId="LiveId" clId="{11B897BD-265F-4FED-8724-6108579DF18A}" dt="2022-04-14T07:22:49.269" v="16047" actId="1076"/>
          <ac:spMkLst>
            <pc:docMk/>
            <pc:sldMk cId="3256860096" sldId="275"/>
            <ac:spMk id="7" creationId="{54A6C97B-6D90-4B6A-A8B5-56D3E41D4AF5}"/>
          </ac:spMkLst>
        </pc:spChg>
        <pc:spChg chg="add mod">
          <ac:chgData name="寺島 有紀" userId="cfde80d7f18a818d" providerId="LiveId" clId="{11B897BD-265F-4FED-8724-6108579DF18A}" dt="2022-04-14T07:28:12.711" v="16626" actId="20577"/>
          <ac:spMkLst>
            <pc:docMk/>
            <pc:sldMk cId="3256860096" sldId="275"/>
            <ac:spMk id="8" creationId="{E3C8AA80-83B3-4DDE-8B7E-AB53602F9249}"/>
          </ac:spMkLst>
        </pc:spChg>
        <pc:spChg chg="add mod">
          <ac:chgData name="寺島 有紀" userId="cfde80d7f18a818d" providerId="LiveId" clId="{11B897BD-265F-4FED-8724-6108579DF18A}" dt="2022-04-14T07:28:04.804" v="16609" actId="115"/>
          <ac:spMkLst>
            <pc:docMk/>
            <pc:sldMk cId="3256860096" sldId="275"/>
            <ac:spMk id="9" creationId="{E8F8A13F-D4FC-4755-87AF-9AD182512345}"/>
          </ac:spMkLst>
        </pc:spChg>
        <pc:picChg chg="add mod">
          <ac:chgData name="寺島 有紀" userId="cfde80d7f18a818d" providerId="LiveId" clId="{11B897BD-265F-4FED-8724-6108579DF18A}" dt="2022-04-14T07:22:35.139" v="16013" actId="1076"/>
          <ac:picMkLst>
            <pc:docMk/>
            <pc:sldMk cId="3256860096" sldId="275"/>
            <ac:picMk id="6" creationId="{81B424D4-10FF-4059-936B-52C28207BD5D}"/>
          </ac:picMkLst>
        </pc:picChg>
      </pc:sldChg>
      <pc:sldChg chg="addSp delSp modSp new mod">
        <pc:chgData name="寺島 有紀" userId="cfde80d7f18a818d" providerId="LiveId" clId="{11B897BD-265F-4FED-8724-6108579DF18A}" dt="2022-04-14T08:30:22.914" v="19513" actId="6549"/>
        <pc:sldMkLst>
          <pc:docMk/>
          <pc:sldMk cId="2734623974" sldId="276"/>
        </pc:sldMkLst>
        <pc:spChg chg="del">
          <ac:chgData name="寺島 有紀" userId="cfde80d7f18a818d" providerId="LiveId" clId="{11B897BD-265F-4FED-8724-6108579DF18A}" dt="2022-04-14T07:29:57.480" v="16628" actId="478"/>
          <ac:spMkLst>
            <pc:docMk/>
            <pc:sldMk cId="2734623974" sldId="276"/>
            <ac:spMk id="2" creationId="{00DDF805-06F3-4735-BC1C-64D4634F0954}"/>
          </ac:spMkLst>
        </pc:spChg>
        <pc:spChg chg="del">
          <ac:chgData name="寺島 有紀" userId="cfde80d7f18a818d" providerId="LiveId" clId="{11B897BD-265F-4FED-8724-6108579DF18A}" dt="2022-04-14T07:29:58.248" v="16629" actId="478"/>
          <ac:spMkLst>
            <pc:docMk/>
            <pc:sldMk cId="2734623974" sldId="276"/>
            <ac:spMk id="3" creationId="{2D60CBE9-B4ED-4225-98FF-B7D95F900F78}"/>
          </ac:spMkLst>
        </pc:spChg>
        <pc:spChg chg="add mod">
          <ac:chgData name="寺島 有紀" userId="cfde80d7f18a818d" providerId="LiveId" clId="{11B897BD-265F-4FED-8724-6108579DF18A}" dt="2022-04-14T07:30:20.595" v="16638" actId="20577"/>
          <ac:spMkLst>
            <pc:docMk/>
            <pc:sldMk cId="2734623974" sldId="276"/>
            <ac:spMk id="4" creationId="{E5683FCD-E0C2-4843-83B9-C7B0E7085C55}"/>
          </ac:spMkLst>
        </pc:spChg>
        <pc:spChg chg="add mod">
          <ac:chgData name="寺島 有紀" userId="cfde80d7f18a818d" providerId="LiveId" clId="{11B897BD-265F-4FED-8724-6108579DF18A}" dt="2022-04-14T08:30:22.914" v="19513" actId="6549"/>
          <ac:spMkLst>
            <pc:docMk/>
            <pc:sldMk cId="2734623974" sldId="276"/>
            <ac:spMk id="5" creationId="{FE7AF836-8A5F-4099-8B38-634524446CBD}"/>
          </ac:spMkLst>
        </pc:spChg>
      </pc:sldChg>
      <pc:sldChg chg="addSp delSp modSp new mod">
        <pc:chgData name="寺島 有紀" userId="cfde80d7f18a818d" providerId="LiveId" clId="{11B897BD-265F-4FED-8724-6108579DF18A}" dt="2022-04-14T08:10:54.750" v="18669" actId="6549"/>
        <pc:sldMkLst>
          <pc:docMk/>
          <pc:sldMk cId="3674260856" sldId="277"/>
        </pc:sldMkLst>
        <pc:spChg chg="mod">
          <ac:chgData name="寺島 有紀" userId="cfde80d7f18a818d" providerId="LiveId" clId="{11B897BD-265F-4FED-8724-6108579DF18A}" dt="2022-04-14T07:34:57.295" v="16812" actId="20577"/>
          <ac:spMkLst>
            <pc:docMk/>
            <pc:sldMk cId="3674260856" sldId="277"/>
            <ac:spMk id="2" creationId="{AB830DD0-25A6-4459-9EB9-DB120FE0B286}"/>
          </ac:spMkLst>
        </pc:spChg>
        <pc:spChg chg="del">
          <ac:chgData name="寺島 有紀" userId="cfde80d7f18a818d" providerId="LiveId" clId="{11B897BD-265F-4FED-8724-6108579DF18A}" dt="2022-04-14T07:33:15.236" v="16678" actId="478"/>
          <ac:spMkLst>
            <pc:docMk/>
            <pc:sldMk cId="3674260856" sldId="277"/>
            <ac:spMk id="3" creationId="{EEA0C7A5-2786-4090-BE5F-C2278B5A9A46}"/>
          </ac:spMkLst>
        </pc:spChg>
        <pc:spChg chg="add mod">
          <ac:chgData name="寺島 有紀" userId="cfde80d7f18a818d" providerId="LiveId" clId="{11B897BD-265F-4FED-8724-6108579DF18A}" dt="2022-04-14T08:10:54.750" v="18669" actId="6549"/>
          <ac:spMkLst>
            <pc:docMk/>
            <pc:sldMk cId="3674260856" sldId="277"/>
            <ac:spMk id="4" creationId="{E6EF34DF-FF30-46D9-B688-EE46E4E6FB64}"/>
          </ac:spMkLst>
        </pc:spChg>
      </pc:sldChg>
      <pc:sldChg chg="addSp delSp modSp new mod">
        <pc:chgData name="寺島 有紀" userId="cfde80d7f18a818d" providerId="LiveId" clId="{11B897BD-265F-4FED-8724-6108579DF18A}" dt="2022-04-14T07:50:49.693" v="17698" actId="403"/>
        <pc:sldMkLst>
          <pc:docMk/>
          <pc:sldMk cId="2621004451" sldId="278"/>
        </pc:sldMkLst>
        <pc:spChg chg="del">
          <ac:chgData name="寺島 有紀" userId="cfde80d7f18a818d" providerId="LiveId" clId="{11B897BD-265F-4FED-8724-6108579DF18A}" dt="2022-04-14T07:35:21.590" v="16815" actId="478"/>
          <ac:spMkLst>
            <pc:docMk/>
            <pc:sldMk cId="2621004451" sldId="278"/>
            <ac:spMk id="2" creationId="{145E3AA1-924D-47A3-9D2B-C01146830E41}"/>
          </ac:spMkLst>
        </pc:spChg>
        <pc:spChg chg="del">
          <ac:chgData name="寺島 有紀" userId="cfde80d7f18a818d" providerId="LiveId" clId="{11B897BD-265F-4FED-8724-6108579DF18A}" dt="2022-04-14T07:35:20.967" v="16814" actId="478"/>
          <ac:spMkLst>
            <pc:docMk/>
            <pc:sldMk cId="2621004451" sldId="278"/>
            <ac:spMk id="3" creationId="{D5FB539E-F53F-4D32-9C9E-49C12E77A47B}"/>
          </ac:spMkLst>
        </pc:spChg>
        <pc:spChg chg="add mod">
          <ac:chgData name="寺島 有紀" userId="cfde80d7f18a818d" providerId="LiveId" clId="{11B897BD-265F-4FED-8724-6108579DF18A}" dt="2022-04-14T07:50:12.614" v="17597" actId="1076"/>
          <ac:spMkLst>
            <pc:docMk/>
            <pc:sldMk cId="2621004451" sldId="278"/>
            <ac:spMk id="4" creationId="{D498DAF4-6AB4-4D83-9CD5-839FEF3E2743}"/>
          </ac:spMkLst>
        </pc:spChg>
        <pc:spChg chg="add mod">
          <ac:chgData name="寺島 有紀" userId="cfde80d7f18a818d" providerId="LiveId" clId="{11B897BD-265F-4FED-8724-6108579DF18A}" dt="2022-04-14T07:50:49.693" v="17698" actId="403"/>
          <ac:spMkLst>
            <pc:docMk/>
            <pc:sldMk cId="2621004451" sldId="278"/>
            <ac:spMk id="5" creationId="{DFC81695-ADE6-4DDA-9478-5B58B9C4C55C}"/>
          </ac:spMkLst>
        </pc:spChg>
        <pc:picChg chg="add mod">
          <ac:chgData name="寺島 有紀" userId="cfde80d7f18a818d" providerId="LiveId" clId="{11B897BD-265F-4FED-8724-6108579DF18A}" dt="2022-04-14T07:50:03.779" v="17595" actId="1076"/>
          <ac:picMkLst>
            <pc:docMk/>
            <pc:sldMk cId="2621004451" sldId="278"/>
            <ac:picMk id="1026" creationId="{4DB7B672-8B40-448B-B934-9C6AB01A9182}"/>
          </ac:picMkLst>
        </pc:picChg>
      </pc:sldChg>
      <pc:sldChg chg="addSp delSp modSp mod">
        <pc:chgData name="寺島 有紀" userId="cfde80d7f18a818d" providerId="LiveId" clId="{11B897BD-265F-4FED-8724-6108579DF18A}" dt="2022-04-14T07:52:29.405" v="17757" actId="1076"/>
        <pc:sldMkLst>
          <pc:docMk/>
          <pc:sldMk cId="877608807" sldId="279"/>
        </pc:sldMkLst>
        <pc:spChg chg="add del mod">
          <ac:chgData name="寺島 有紀" userId="cfde80d7f18a818d" providerId="LiveId" clId="{11B897BD-265F-4FED-8724-6108579DF18A}" dt="2022-04-14T07:51:20.410" v="17738" actId="21"/>
          <ac:spMkLst>
            <pc:docMk/>
            <pc:sldMk cId="877608807" sldId="279"/>
            <ac:spMk id="2" creationId="{FA913FFD-DF71-43F1-8D04-E08C26083DB7}"/>
          </ac:spMkLst>
        </pc:spChg>
        <pc:spChg chg="add mod">
          <ac:chgData name="寺島 有紀" userId="cfde80d7f18a818d" providerId="LiveId" clId="{11B897BD-265F-4FED-8724-6108579DF18A}" dt="2022-04-14T07:52:24.340" v="17754" actId="1076"/>
          <ac:spMkLst>
            <pc:docMk/>
            <pc:sldMk cId="877608807" sldId="279"/>
            <ac:spMk id="3" creationId="{DD27A67F-A605-440C-8647-197625E3F1F7}"/>
          </ac:spMkLst>
        </pc:spChg>
        <pc:spChg chg="add mod">
          <ac:chgData name="寺島 有紀" userId="cfde80d7f18a818d" providerId="LiveId" clId="{11B897BD-265F-4FED-8724-6108579DF18A}" dt="2022-04-14T07:52:27.802" v="17756" actId="1076"/>
          <ac:spMkLst>
            <pc:docMk/>
            <pc:sldMk cId="877608807" sldId="279"/>
            <ac:spMk id="5" creationId="{8B804A49-28CA-4CD6-A42F-134B92C8AFC1}"/>
          </ac:spMkLst>
        </pc:spChg>
        <pc:spChg chg="add mod">
          <ac:chgData name="寺島 有紀" userId="cfde80d7f18a818d" providerId="LiveId" clId="{11B897BD-265F-4FED-8724-6108579DF18A}" dt="2022-04-14T07:52:29.405" v="17757" actId="1076"/>
          <ac:spMkLst>
            <pc:docMk/>
            <pc:sldMk cId="877608807" sldId="279"/>
            <ac:spMk id="6" creationId="{25688E4E-715A-4E4E-81F2-416179A6FD50}"/>
          </ac:spMkLst>
        </pc:spChg>
      </pc:sldChg>
      <pc:sldChg chg="addSp delSp modSp new mod">
        <pc:chgData name="寺島 有紀" userId="cfde80d7f18a818d" providerId="LiveId" clId="{11B897BD-265F-4FED-8724-6108579DF18A}" dt="2022-04-14T07:58:41.570" v="18595" actId="20577"/>
        <pc:sldMkLst>
          <pc:docMk/>
          <pc:sldMk cId="3870014041" sldId="280"/>
        </pc:sldMkLst>
        <pc:spChg chg="del">
          <ac:chgData name="寺島 有紀" userId="cfde80d7f18a818d" providerId="LiveId" clId="{11B897BD-265F-4FED-8724-6108579DF18A}" dt="2022-04-14T07:52:38.848" v="17759" actId="478"/>
          <ac:spMkLst>
            <pc:docMk/>
            <pc:sldMk cId="3870014041" sldId="280"/>
            <ac:spMk id="2" creationId="{6BEB5892-EC35-4FCB-B8FA-F4845D852CEA}"/>
          </ac:spMkLst>
        </pc:spChg>
        <pc:spChg chg="del">
          <ac:chgData name="寺島 有紀" userId="cfde80d7f18a818d" providerId="LiveId" clId="{11B897BD-265F-4FED-8724-6108579DF18A}" dt="2022-04-14T07:52:40.483" v="17760" actId="478"/>
          <ac:spMkLst>
            <pc:docMk/>
            <pc:sldMk cId="3870014041" sldId="280"/>
            <ac:spMk id="3" creationId="{432D967B-21EF-43BE-8D67-E8533A963F35}"/>
          </ac:spMkLst>
        </pc:spChg>
        <pc:spChg chg="add mod">
          <ac:chgData name="寺島 有紀" userId="cfde80d7f18a818d" providerId="LiveId" clId="{11B897BD-265F-4FED-8724-6108579DF18A}" dt="2022-04-14T07:56:55.047" v="18423" actId="20577"/>
          <ac:spMkLst>
            <pc:docMk/>
            <pc:sldMk cId="3870014041" sldId="280"/>
            <ac:spMk id="4" creationId="{F347DD53-9C1C-4A3A-9AA6-5246C2DDBDDD}"/>
          </ac:spMkLst>
        </pc:spChg>
        <pc:spChg chg="add mod">
          <ac:chgData name="寺島 有紀" userId="cfde80d7f18a818d" providerId="LiveId" clId="{11B897BD-265F-4FED-8724-6108579DF18A}" dt="2022-04-14T07:58:41.570" v="18595" actId="20577"/>
          <ac:spMkLst>
            <pc:docMk/>
            <pc:sldMk cId="3870014041" sldId="280"/>
            <ac:spMk id="5" creationId="{F82DDA0F-B308-4A9A-A6F2-F32B1FE881F1}"/>
          </ac:spMkLst>
        </pc:spChg>
      </pc:sldChg>
      <pc:sldChg chg="addSp delSp modSp new mod">
        <pc:chgData name="寺島 有紀" userId="cfde80d7f18a818d" providerId="LiveId" clId="{11B897BD-265F-4FED-8724-6108579DF18A}" dt="2022-04-14T08:55:01.360" v="20281" actId="20577"/>
        <pc:sldMkLst>
          <pc:docMk/>
          <pc:sldMk cId="140920911" sldId="281"/>
        </pc:sldMkLst>
        <pc:spChg chg="del">
          <ac:chgData name="寺島 有紀" userId="cfde80d7f18a818d" providerId="LiveId" clId="{11B897BD-265F-4FED-8724-6108579DF18A}" dt="2022-04-14T07:59:49.101" v="18598" actId="478"/>
          <ac:spMkLst>
            <pc:docMk/>
            <pc:sldMk cId="140920911" sldId="281"/>
            <ac:spMk id="2" creationId="{954E9480-DFB4-4D56-85CF-7DEF5D2A7FB0}"/>
          </ac:spMkLst>
        </pc:spChg>
        <pc:spChg chg="del">
          <ac:chgData name="寺島 有紀" userId="cfde80d7f18a818d" providerId="LiveId" clId="{11B897BD-265F-4FED-8724-6108579DF18A}" dt="2022-04-14T07:59:48.426" v="18597" actId="478"/>
          <ac:spMkLst>
            <pc:docMk/>
            <pc:sldMk cId="140920911" sldId="281"/>
            <ac:spMk id="3" creationId="{15E057C7-E0B8-4CF9-B4C7-803ACC191DA0}"/>
          </ac:spMkLst>
        </pc:spChg>
        <pc:spChg chg="add mod">
          <ac:chgData name="寺島 有紀" userId="cfde80d7f18a818d" providerId="LiveId" clId="{11B897BD-265F-4FED-8724-6108579DF18A}" dt="2022-04-14T08:00:30.021" v="18604" actId="1076"/>
          <ac:spMkLst>
            <pc:docMk/>
            <pc:sldMk cId="140920911" sldId="281"/>
            <ac:spMk id="4" creationId="{5D337092-0247-4F4C-867B-C7C5A7D8A369}"/>
          </ac:spMkLst>
        </pc:spChg>
        <pc:spChg chg="add mod">
          <ac:chgData name="寺島 有紀" userId="cfde80d7f18a818d" providerId="LiveId" clId="{11B897BD-265F-4FED-8724-6108579DF18A}" dt="2022-04-14T08:55:01.360" v="20281" actId="20577"/>
          <ac:spMkLst>
            <pc:docMk/>
            <pc:sldMk cId="140920911" sldId="281"/>
            <ac:spMk id="5" creationId="{F889A312-7504-4177-8570-50030BBB5387}"/>
          </ac:spMkLst>
        </pc:spChg>
      </pc:sldChg>
      <pc:sldChg chg="addSp delSp modSp new mod">
        <pc:chgData name="寺島 有紀" userId="cfde80d7f18a818d" providerId="LiveId" clId="{11B897BD-265F-4FED-8724-6108579DF18A}" dt="2022-04-14T08:06:19.295" v="18639" actId="20577"/>
        <pc:sldMkLst>
          <pc:docMk/>
          <pc:sldMk cId="2431605621" sldId="282"/>
        </pc:sldMkLst>
        <pc:spChg chg="del">
          <ac:chgData name="寺島 有紀" userId="cfde80d7f18a818d" providerId="LiveId" clId="{11B897BD-265F-4FED-8724-6108579DF18A}" dt="2022-04-14T08:06:11.981" v="18609" actId="478"/>
          <ac:spMkLst>
            <pc:docMk/>
            <pc:sldMk cId="2431605621" sldId="282"/>
            <ac:spMk id="2" creationId="{14A0028C-D11C-499C-9149-776C8C6C22AB}"/>
          </ac:spMkLst>
        </pc:spChg>
        <pc:spChg chg="del">
          <ac:chgData name="寺島 有紀" userId="cfde80d7f18a818d" providerId="LiveId" clId="{11B897BD-265F-4FED-8724-6108579DF18A}" dt="2022-04-14T08:06:13" v="18610" actId="478"/>
          <ac:spMkLst>
            <pc:docMk/>
            <pc:sldMk cId="2431605621" sldId="282"/>
            <ac:spMk id="3" creationId="{FE4DF308-451A-4C10-8E50-74A8BB7A46FD}"/>
          </ac:spMkLst>
        </pc:spChg>
        <pc:spChg chg="add mod">
          <ac:chgData name="寺島 有紀" userId="cfde80d7f18a818d" providerId="LiveId" clId="{11B897BD-265F-4FED-8724-6108579DF18A}" dt="2022-04-14T08:06:19.295" v="18639" actId="20577"/>
          <ac:spMkLst>
            <pc:docMk/>
            <pc:sldMk cId="2431605621" sldId="282"/>
            <ac:spMk id="4" creationId="{55040C07-6BD9-4C2A-BC8A-1374AA5E18C0}"/>
          </ac:spMkLst>
        </pc:spChg>
      </pc:sldChg>
      <pc:sldChg chg="addSp delSp modSp new del mod">
        <pc:chgData name="寺島 有紀" userId="cfde80d7f18a818d" providerId="LiveId" clId="{11B897BD-265F-4FED-8724-6108579DF18A}" dt="2022-04-14T08:10:13.121" v="18667" actId="47"/>
        <pc:sldMkLst>
          <pc:docMk/>
          <pc:sldMk cId="1893011081" sldId="283"/>
        </pc:sldMkLst>
        <pc:spChg chg="del">
          <ac:chgData name="寺島 有紀" userId="cfde80d7f18a818d" providerId="LiveId" clId="{11B897BD-265F-4FED-8724-6108579DF18A}" dt="2022-04-14T08:07:45.805" v="18651" actId="478"/>
          <ac:spMkLst>
            <pc:docMk/>
            <pc:sldMk cId="1893011081" sldId="283"/>
            <ac:spMk id="2" creationId="{D535F667-D134-48BD-9A8E-16D20B106868}"/>
          </ac:spMkLst>
        </pc:spChg>
        <pc:spChg chg="del">
          <ac:chgData name="寺島 有紀" userId="cfde80d7f18a818d" providerId="LiveId" clId="{11B897BD-265F-4FED-8724-6108579DF18A}" dt="2022-04-14T08:07:46.816" v="18652" actId="478"/>
          <ac:spMkLst>
            <pc:docMk/>
            <pc:sldMk cId="1893011081" sldId="283"/>
            <ac:spMk id="3" creationId="{24165FB9-0C95-415E-934B-3B65DD8E891B}"/>
          </ac:spMkLst>
        </pc:spChg>
        <pc:spChg chg="add mod">
          <ac:chgData name="寺島 有紀" userId="cfde80d7f18a818d" providerId="LiveId" clId="{11B897BD-265F-4FED-8724-6108579DF18A}" dt="2022-04-14T08:08:25.455" v="18666" actId="20577"/>
          <ac:spMkLst>
            <pc:docMk/>
            <pc:sldMk cId="1893011081" sldId="283"/>
            <ac:spMk id="4" creationId="{13AA6B03-0673-4241-9A1A-0F7D04EE2540}"/>
          </ac:spMkLst>
        </pc:spChg>
      </pc:sldChg>
      <pc:sldChg chg="addSp delSp modSp new del mod">
        <pc:chgData name="寺島 有紀" userId="cfde80d7f18a818d" providerId="LiveId" clId="{11B897BD-265F-4FED-8724-6108579DF18A}" dt="2022-04-14T08:52:07.022" v="19766" actId="47"/>
        <pc:sldMkLst>
          <pc:docMk/>
          <pc:sldMk cId="2111902980" sldId="283"/>
        </pc:sldMkLst>
        <pc:spChg chg="del">
          <ac:chgData name="寺島 有紀" userId="cfde80d7f18a818d" providerId="LiveId" clId="{11B897BD-265F-4FED-8724-6108579DF18A}" dt="2022-04-14T08:50:04.128" v="19516" actId="478"/>
          <ac:spMkLst>
            <pc:docMk/>
            <pc:sldMk cId="2111902980" sldId="283"/>
            <ac:spMk id="2" creationId="{00066620-7C5A-458E-A25A-7B23AB95FE89}"/>
          </ac:spMkLst>
        </pc:spChg>
        <pc:spChg chg="del">
          <ac:chgData name="寺島 有紀" userId="cfde80d7f18a818d" providerId="LiveId" clId="{11B897BD-265F-4FED-8724-6108579DF18A}" dt="2022-04-14T08:50:02.950" v="19515" actId="478"/>
          <ac:spMkLst>
            <pc:docMk/>
            <pc:sldMk cId="2111902980" sldId="283"/>
            <ac:spMk id="3" creationId="{D9259914-63CF-43E1-82EF-532ACAC80634}"/>
          </ac:spMkLst>
        </pc:spChg>
        <pc:spChg chg="add del mod">
          <ac:chgData name="寺島 有紀" userId="cfde80d7f18a818d" providerId="LiveId" clId="{11B897BD-265F-4FED-8724-6108579DF18A}" dt="2022-04-14T08:50:19.977" v="19520"/>
          <ac:spMkLst>
            <pc:docMk/>
            <pc:sldMk cId="2111902980" sldId="283"/>
            <ac:spMk id="4" creationId="{6F9A5372-E279-451C-ADC6-1EEEC8CA3350}"/>
          </ac:spMkLst>
        </pc:spChg>
      </pc:sldChg>
      <pc:sldChg chg="delSp new del mod">
        <pc:chgData name="寺島 有紀" userId="cfde80d7f18a818d" providerId="LiveId" clId="{11B897BD-265F-4FED-8724-6108579DF18A}" dt="2022-04-14T08:27:59.844" v="19511" actId="47"/>
        <pc:sldMkLst>
          <pc:docMk/>
          <pc:sldMk cId="3010001952" sldId="283"/>
        </pc:sldMkLst>
        <pc:spChg chg="del">
          <ac:chgData name="寺島 有紀" userId="cfde80d7f18a818d" providerId="LiveId" clId="{11B897BD-265F-4FED-8724-6108579DF18A}" dt="2022-04-14T08:27:44.140" v="19509" actId="478"/>
          <ac:spMkLst>
            <pc:docMk/>
            <pc:sldMk cId="3010001952" sldId="283"/>
            <ac:spMk id="2" creationId="{F96DEA6E-B524-419B-BCC8-D6DE89BB8F62}"/>
          </ac:spMkLst>
        </pc:spChg>
        <pc:spChg chg="del">
          <ac:chgData name="寺島 有紀" userId="cfde80d7f18a818d" providerId="LiveId" clId="{11B897BD-265F-4FED-8724-6108579DF18A}" dt="2022-04-14T08:27:44.977" v="19510" actId="478"/>
          <ac:spMkLst>
            <pc:docMk/>
            <pc:sldMk cId="3010001952" sldId="283"/>
            <ac:spMk id="3" creationId="{AEE088CD-0D3B-44F1-8113-30D904103218}"/>
          </ac:spMkLst>
        </pc:spChg>
      </pc:sldChg>
    </pc:docChg>
  </pc:docChgLst>
  <pc:docChgLst>
    <pc:chgData name="寺島 有紀" userId="cfde80d7f18a818d" providerId="LiveId" clId="{198570A6-6A72-4F09-BB96-C46F9A3E21B2}"/>
    <pc:docChg chg="undo custSel addSld delSld modSld sldOrd modMainMaster modSection">
      <pc:chgData name="寺島 有紀" userId="cfde80d7f18a818d" providerId="LiveId" clId="{198570A6-6A72-4F09-BB96-C46F9A3E21B2}" dt="2022-04-27T07:07:11.867" v="11815" actId="20577"/>
      <pc:docMkLst>
        <pc:docMk/>
      </pc:docMkLst>
      <pc:sldChg chg="addSp delSp modSp mod">
        <pc:chgData name="寺島 有紀" userId="cfde80d7f18a818d" providerId="LiveId" clId="{198570A6-6A72-4F09-BB96-C46F9A3E21B2}" dt="2022-04-15T05:41:29.928" v="11736" actId="122"/>
        <pc:sldMkLst>
          <pc:docMk/>
          <pc:sldMk cId="2140846858" sldId="256"/>
        </pc:sldMkLst>
        <pc:spChg chg="mod">
          <ac:chgData name="寺島 有紀" userId="cfde80d7f18a818d" providerId="LiveId" clId="{198570A6-6A72-4F09-BB96-C46F9A3E21B2}" dt="2022-04-15T05:41:29.928" v="11736" actId="122"/>
          <ac:spMkLst>
            <pc:docMk/>
            <pc:sldMk cId="2140846858" sldId="256"/>
            <ac:spMk id="2" creationId="{9B0B7FE5-50E8-420E-9575-497E2830EC48}"/>
          </ac:spMkLst>
        </pc:spChg>
        <pc:spChg chg="add del mod">
          <ac:chgData name="寺島 有紀" userId="cfde80d7f18a818d" providerId="LiveId" clId="{198570A6-6A72-4F09-BB96-C46F9A3E21B2}" dt="2022-04-15T05:35:48.736" v="11669" actId="478"/>
          <ac:spMkLst>
            <pc:docMk/>
            <pc:sldMk cId="2140846858" sldId="256"/>
            <ac:spMk id="3" creationId="{CA01BB21-C0FC-4745-ACBE-D52875A0DBF2}"/>
          </ac:spMkLst>
        </pc:spChg>
        <pc:picChg chg="mod">
          <ac:chgData name="寺島 有紀" userId="cfde80d7f18a818d" providerId="LiveId" clId="{198570A6-6A72-4F09-BB96-C46F9A3E21B2}" dt="2022-04-15T05:41:26.608" v="11735" actId="1076"/>
          <ac:picMkLst>
            <pc:docMk/>
            <pc:sldMk cId="2140846858" sldId="256"/>
            <ac:picMk id="1026" creationId="{8A0BB98F-403F-4546-8B92-47AC8CE2F769}"/>
          </ac:picMkLst>
        </pc:picChg>
      </pc:sldChg>
      <pc:sldChg chg="addSp delSp modSp mod">
        <pc:chgData name="寺島 有紀" userId="cfde80d7f18a818d" providerId="LiveId" clId="{198570A6-6A72-4F09-BB96-C46F9A3E21B2}" dt="2022-04-27T07:02:31.505" v="11738" actId="1076"/>
        <pc:sldMkLst>
          <pc:docMk/>
          <pc:sldMk cId="293139934" sldId="257"/>
        </pc:sldMkLst>
        <pc:spChg chg="add mod">
          <ac:chgData name="寺島 有紀" userId="cfde80d7f18a818d" providerId="LiveId" clId="{198570A6-6A72-4F09-BB96-C46F9A3E21B2}" dt="2022-04-27T07:02:21.780" v="11737" actId="1076"/>
          <ac:spMkLst>
            <pc:docMk/>
            <pc:sldMk cId="293139934" sldId="257"/>
            <ac:spMk id="2" creationId="{C79E6996-A651-4AA1-9F6B-EE988D17CE66}"/>
          </ac:spMkLst>
        </pc:spChg>
        <pc:spChg chg="mod">
          <ac:chgData name="寺島 有紀" userId="cfde80d7f18a818d" providerId="LiveId" clId="{198570A6-6A72-4F09-BB96-C46F9A3E21B2}" dt="2022-04-27T07:02:21.780" v="11737" actId="1076"/>
          <ac:spMkLst>
            <pc:docMk/>
            <pc:sldMk cId="293139934" sldId="257"/>
            <ac:spMk id="3" creationId="{D70ABC19-CB57-4EAB-BA6F-692A82FAD6D3}"/>
          </ac:spMkLst>
        </pc:spChg>
        <pc:spChg chg="mod">
          <ac:chgData name="寺島 有紀" userId="cfde80d7f18a818d" providerId="LiveId" clId="{198570A6-6A72-4F09-BB96-C46F9A3E21B2}" dt="2022-04-27T07:02:21.780" v="11737" actId="1076"/>
          <ac:spMkLst>
            <pc:docMk/>
            <pc:sldMk cId="293139934" sldId="257"/>
            <ac:spMk id="4" creationId="{405F1D1E-8564-4B80-9254-1EBD548B8142}"/>
          </ac:spMkLst>
        </pc:spChg>
        <pc:spChg chg="mod">
          <ac:chgData name="寺島 有紀" userId="cfde80d7f18a818d" providerId="LiveId" clId="{198570A6-6A72-4F09-BB96-C46F9A3E21B2}" dt="2022-04-27T07:02:21.780" v="11737" actId="1076"/>
          <ac:spMkLst>
            <pc:docMk/>
            <pc:sldMk cId="293139934" sldId="257"/>
            <ac:spMk id="5" creationId="{A58F86DC-5780-4C59-9427-35CC2711BCDE}"/>
          </ac:spMkLst>
        </pc:spChg>
        <pc:spChg chg="mod">
          <ac:chgData name="寺島 有紀" userId="cfde80d7f18a818d" providerId="LiveId" clId="{198570A6-6A72-4F09-BB96-C46F9A3E21B2}" dt="2022-04-27T07:02:31.505" v="11738" actId="1076"/>
          <ac:spMkLst>
            <pc:docMk/>
            <pc:sldMk cId="293139934" sldId="257"/>
            <ac:spMk id="6" creationId="{BF7BE8B2-6C44-47CA-94B6-6B0F7C107F28}"/>
          </ac:spMkLst>
        </pc:spChg>
        <pc:spChg chg="mod">
          <ac:chgData name="寺島 有紀" userId="cfde80d7f18a818d" providerId="LiveId" clId="{198570A6-6A72-4F09-BB96-C46F9A3E21B2}" dt="2022-04-27T07:02:21.780" v="11737" actId="1076"/>
          <ac:spMkLst>
            <pc:docMk/>
            <pc:sldMk cId="293139934" sldId="257"/>
            <ac:spMk id="10" creationId="{52FDA0E1-8E46-4385-8459-7D18E550E199}"/>
          </ac:spMkLst>
        </pc:spChg>
        <pc:spChg chg="mod">
          <ac:chgData name="寺島 有紀" userId="cfde80d7f18a818d" providerId="LiveId" clId="{198570A6-6A72-4F09-BB96-C46F9A3E21B2}" dt="2022-04-27T07:02:21.780" v="11737" actId="1076"/>
          <ac:spMkLst>
            <pc:docMk/>
            <pc:sldMk cId="293139934" sldId="257"/>
            <ac:spMk id="12" creationId="{E7D6F37C-0BE8-44A5-97AD-DD2003CFB466}"/>
          </ac:spMkLst>
        </pc:spChg>
        <pc:spChg chg="mod">
          <ac:chgData name="寺島 有紀" userId="cfde80d7f18a818d" providerId="LiveId" clId="{198570A6-6A72-4F09-BB96-C46F9A3E21B2}" dt="2022-04-27T07:02:21.780" v="11737" actId="1076"/>
          <ac:spMkLst>
            <pc:docMk/>
            <pc:sldMk cId="293139934" sldId="257"/>
            <ac:spMk id="15" creationId="{6A9D5D2E-3534-4F82-858D-DC5CFB61E9D6}"/>
          </ac:spMkLst>
        </pc:spChg>
        <pc:spChg chg="mod">
          <ac:chgData name="寺島 有紀" userId="cfde80d7f18a818d" providerId="LiveId" clId="{198570A6-6A72-4F09-BB96-C46F9A3E21B2}" dt="2022-04-27T07:02:21.780" v="11737" actId="1076"/>
          <ac:spMkLst>
            <pc:docMk/>
            <pc:sldMk cId="293139934" sldId="257"/>
            <ac:spMk id="17" creationId="{CCF35BA9-B876-4F3B-872B-0311D1DC9E09}"/>
          </ac:spMkLst>
        </pc:spChg>
        <pc:spChg chg="mod">
          <ac:chgData name="寺島 有紀" userId="cfde80d7f18a818d" providerId="LiveId" clId="{198570A6-6A72-4F09-BB96-C46F9A3E21B2}" dt="2022-04-27T07:02:21.780" v="11737" actId="1076"/>
          <ac:spMkLst>
            <pc:docMk/>
            <pc:sldMk cId="293139934" sldId="257"/>
            <ac:spMk id="20" creationId="{E5A56510-39C1-40D1-8386-B63FF0952575}"/>
          </ac:spMkLst>
        </pc:spChg>
        <pc:spChg chg="add del mod">
          <ac:chgData name="寺島 有紀" userId="cfde80d7f18a818d" providerId="LiveId" clId="{198570A6-6A72-4F09-BB96-C46F9A3E21B2}" dt="2022-04-27T07:02:21.780" v="11737" actId="1076"/>
          <ac:spMkLst>
            <pc:docMk/>
            <pc:sldMk cId="293139934" sldId="257"/>
            <ac:spMk id="22" creationId="{A89B3AED-8CD5-4143-9768-D6E9811599DD}"/>
          </ac:spMkLst>
        </pc:spChg>
        <pc:spChg chg="mod">
          <ac:chgData name="寺島 有紀" userId="cfde80d7f18a818d" providerId="LiveId" clId="{198570A6-6A72-4F09-BB96-C46F9A3E21B2}" dt="2022-04-27T07:02:21.780" v="11737" actId="1076"/>
          <ac:spMkLst>
            <pc:docMk/>
            <pc:sldMk cId="293139934" sldId="257"/>
            <ac:spMk id="24" creationId="{2B2D7327-EFA5-49B8-9E47-C2DDC695AD69}"/>
          </ac:spMkLst>
        </pc:spChg>
        <pc:spChg chg="mod">
          <ac:chgData name="寺島 有紀" userId="cfde80d7f18a818d" providerId="LiveId" clId="{198570A6-6A72-4F09-BB96-C46F9A3E21B2}" dt="2022-04-27T07:02:21.780" v="11737" actId="1076"/>
          <ac:spMkLst>
            <pc:docMk/>
            <pc:sldMk cId="293139934" sldId="257"/>
            <ac:spMk id="26" creationId="{2C5DDA62-9A7B-439F-97CD-869E23B83931}"/>
          </ac:spMkLst>
        </pc:spChg>
        <pc:spChg chg="mod">
          <ac:chgData name="寺島 有紀" userId="cfde80d7f18a818d" providerId="LiveId" clId="{198570A6-6A72-4F09-BB96-C46F9A3E21B2}" dt="2022-04-27T07:02:21.780" v="11737" actId="1076"/>
          <ac:spMkLst>
            <pc:docMk/>
            <pc:sldMk cId="293139934" sldId="257"/>
            <ac:spMk id="27" creationId="{92911672-60AE-418E-8C9A-D3761FE2D5DF}"/>
          </ac:spMkLst>
        </pc:spChg>
        <pc:spChg chg="add mod">
          <ac:chgData name="寺島 有紀" userId="cfde80d7f18a818d" providerId="LiveId" clId="{198570A6-6A72-4F09-BB96-C46F9A3E21B2}" dt="2022-04-27T07:02:21.780" v="11737" actId="1076"/>
          <ac:spMkLst>
            <pc:docMk/>
            <pc:sldMk cId="293139934" sldId="257"/>
            <ac:spMk id="28" creationId="{99CE92BE-D37C-4250-B1A0-6D13664DB2FC}"/>
          </ac:spMkLst>
        </pc:spChg>
        <pc:spChg chg="add mod">
          <ac:chgData name="寺島 有紀" userId="cfde80d7f18a818d" providerId="LiveId" clId="{198570A6-6A72-4F09-BB96-C46F9A3E21B2}" dt="2022-04-27T07:02:21.780" v="11737" actId="1076"/>
          <ac:spMkLst>
            <pc:docMk/>
            <pc:sldMk cId="293139934" sldId="257"/>
            <ac:spMk id="29" creationId="{8305BF4D-4BBB-4D55-A4C9-0B932AB2CC50}"/>
          </ac:spMkLst>
        </pc:spChg>
        <pc:spChg chg="add mod">
          <ac:chgData name="寺島 有紀" userId="cfde80d7f18a818d" providerId="LiveId" clId="{198570A6-6A72-4F09-BB96-C46F9A3E21B2}" dt="2022-04-27T07:02:21.780" v="11737" actId="1076"/>
          <ac:spMkLst>
            <pc:docMk/>
            <pc:sldMk cId="293139934" sldId="257"/>
            <ac:spMk id="30" creationId="{58942AD8-7662-4B06-91F4-8A518968C174}"/>
          </ac:spMkLst>
        </pc:spChg>
        <pc:spChg chg="add del mod">
          <ac:chgData name="寺島 有紀" userId="cfde80d7f18a818d" providerId="LiveId" clId="{198570A6-6A72-4F09-BB96-C46F9A3E21B2}" dt="2022-04-15T05:22:03.894" v="10914" actId="478"/>
          <ac:spMkLst>
            <pc:docMk/>
            <pc:sldMk cId="293139934" sldId="257"/>
            <ac:spMk id="31" creationId="{9EB82F4D-FF22-4D22-89F0-B602C7A606F9}"/>
          </ac:spMkLst>
        </pc:spChg>
        <pc:spChg chg="add mod">
          <ac:chgData name="寺島 有紀" userId="cfde80d7f18a818d" providerId="LiveId" clId="{198570A6-6A72-4F09-BB96-C46F9A3E21B2}" dt="2022-04-27T07:02:21.780" v="11737" actId="1076"/>
          <ac:spMkLst>
            <pc:docMk/>
            <pc:sldMk cId="293139934" sldId="257"/>
            <ac:spMk id="32" creationId="{A6CA9836-3F18-4EB0-8B2A-EDE8448D9442}"/>
          </ac:spMkLst>
        </pc:spChg>
        <pc:spChg chg="add mod">
          <ac:chgData name="寺島 有紀" userId="cfde80d7f18a818d" providerId="LiveId" clId="{198570A6-6A72-4F09-BB96-C46F9A3E21B2}" dt="2022-04-27T07:02:21.780" v="11737" actId="1076"/>
          <ac:spMkLst>
            <pc:docMk/>
            <pc:sldMk cId="293139934" sldId="257"/>
            <ac:spMk id="33" creationId="{BE5B1533-BB51-4481-A376-2FA83B8C2246}"/>
          </ac:spMkLst>
        </pc:spChg>
        <pc:spChg chg="mod">
          <ac:chgData name="寺島 有紀" userId="cfde80d7f18a818d" providerId="LiveId" clId="{198570A6-6A72-4F09-BB96-C46F9A3E21B2}" dt="2022-04-27T07:02:21.780" v="11737" actId="1076"/>
          <ac:spMkLst>
            <pc:docMk/>
            <pc:sldMk cId="293139934" sldId="257"/>
            <ac:spMk id="36" creationId="{EFD22D00-1F60-4354-B27F-42B6A912113E}"/>
          </ac:spMkLst>
        </pc:spChg>
        <pc:spChg chg="mod">
          <ac:chgData name="寺島 有紀" userId="cfde80d7f18a818d" providerId="LiveId" clId="{198570A6-6A72-4F09-BB96-C46F9A3E21B2}" dt="2022-04-27T07:02:21.780" v="11737" actId="1076"/>
          <ac:spMkLst>
            <pc:docMk/>
            <pc:sldMk cId="293139934" sldId="257"/>
            <ac:spMk id="37" creationId="{760582CC-E498-4DBC-B288-5BB200351E31}"/>
          </ac:spMkLst>
        </pc:spChg>
        <pc:spChg chg="mod">
          <ac:chgData name="寺島 有紀" userId="cfde80d7f18a818d" providerId="LiveId" clId="{198570A6-6A72-4F09-BB96-C46F9A3E21B2}" dt="2022-04-27T07:02:21.780" v="11737" actId="1076"/>
          <ac:spMkLst>
            <pc:docMk/>
            <pc:sldMk cId="293139934" sldId="257"/>
            <ac:spMk id="39" creationId="{B587C6A0-CB60-4C80-812A-1E35FB2B8A00}"/>
          </ac:spMkLst>
        </pc:spChg>
        <pc:spChg chg="mod">
          <ac:chgData name="寺島 有紀" userId="cfde80d7f18a818d" providerId="LiveId" clId="{198570A6-6A72-4F09-BB96-C46F9A3E21B2}" dt="2022-04-27T07:02:21.780" v="11737" actId="1076"/>
          <ac:spMkLst>
            <pc:docMk/>
            <pc:sldMk cId="293139934" sldId="257"/>
            <ac:spMk id="40" creationId="{129F8D9F-466C-470D-A71C-32B911B6AD58}"/>
          </ac:spMkLst>
        </pc:spChg>
        <pc:spChg chg="mod">
          <ac:chgData name="寺島 有紀" userId="cfde80d7f18a818d" providerId="LiveId" clId="{198570A6-6A72-4F09-BB96-C46F9A3E21B2}" dt="2022-04-27T07:02:21.780" v="11737" actId="1076"/>
          <ac:spMkLst>
            <pc:docMk/>
            <pc:sldMk cId="293139934" sldId="257"/>
            <ac:spMk id="44" creationId="{D68E6E6A-8671-418A-959A-073D2441FADF}"/>
          </ac:spMkLst>
        </pc:spChg>
        <pc:spChg chg="mod">
          <ac:chgData name="寺島 有紀" userId="cfde80d7f18a818d" providerId="LiveId" clId="{198570A6-6A72-4F09-BB96-C46F9A3E21B2}" dt="2022-04-27T07:02:21.780" v="11737" actId="1076"/>
          <ac:spMkLst>
            <pc:docMk/>
            <pc:sldMk cId="293139934" sldId="257"/>
            <ac:spMk id="45" creationId="{388002EF-0205-49D9-BF20-35E19E7A6C0F}"/>
          </ac:spMkLst>
        </pc:spChg>
        <pc:cxnChg chg="mod">
          <ac:chgData name="寺島 有紀" userId="cfde80d7f18a818d" providerId="LiveId" clId="{198570A6-6A72-4F09-BB96-C46F9A3E21B2}" dt="2022-04-27T07:02:21.780" v="11737" actId="1076"/>
          <ac:cxnSpMkLst>
            <pc:docMk/>
            <pc:sldMk cId="293139934" sldId="257"/>
            <ac:cxnSpMk id="11" creationId="{67EC40B3-9B29-45A9-8A88-F1D2C04DE9CA}"/>
          </ac:cxnSpMkLst>
        </pc:cxnChg>
        <pc:cxnChg chg="mod">
          <ac:chgData name="寺島 有紀" userId="cfde80d7f18a818d" providerId="LiveId" clId="{198570A6-6A72-4F09-BB96-C46F9A3E21B2}" dt="2022-04-27T07:02:21.780" v="11737" actId="1076"/>
          <ac:cxnSpMkLst>
            <pc:docMk/>
            <pc:sldMk cId="293139934" sldId="257"/>
            <ac:cxnSpMk id="19" creationId="{3B61F37B-9A34-482B-AB1D-EA8C37826737}"/>
          </ac:cxnSpMkLst>
        </pc:cxnChg>
        <pc:cxnChg chg="mod">
          <ac:chgData name="寺島 有紀" userId="cfde80d7f18a818d" providerId="LiveId" clId="{198570A6-6A72-4F09-BB96-C46F9A3E21B2}" dt="2022-04-27T07:02:21.780" v="11737" actId="1076"/>
          <ac:cxnSpMkLst>
            <pc:docMk/>
            <pc:sldMk cId="293139934" sldId="257"/>
            <ac:cxnSpMk id="21" creationId="{1BC62B41-9104-409E-9486-ECBBD1B5695B}"/>
          </ac:cxnSpMkLst>
        </pc:cxnChg>
        <pc:cxnChg chg="mod">
          <ac:chgData name="寺島 有紀" userId="cfde80d7f18a818d" providerId="LiveId" clId="{198570A6-6A72-4F09-BB96-C46F9A3E21B2}" dt="2022-04-27T07:02:21.780" v="11737" actId="1076"/>
          <ac:cxnSpMkLst>
            <pc:docMk/>
            <pc:sldMk cId="293139934" sldId="257"/>
            <ac:cxnSpMk id="41" creationId="{33DAEACE-0A9E-4E41-B221-33EAA18F302F}"/>
          </ac:cxnSpMkLst>
        </pc:cxnChg>
        <pc:cxnChg chg="mod">
          <ac:chgData name="寺島 有紀" userId="cfde80d7f18a818d" providerId="LiveId" clId="{198570A6-6A72-4F09-BB96-C46F9A3E21B2}" dt="2022-04-27T07:02:21.780" v="11737" actId="1076"/>
          <ac:cxnSpMkLst>
            <pc:docMk/>
            <pc:sldMk cId="293139934" sldId="257"/>
            <ac:cxnSpMk id="43" creationId="{6B0AB479-6D6B-4E14-ADE0-0211D730CBE6}"/>
          </ac:cxnSpMkLst>
        </pc:cxnChg>
      </pc:sldChg>
      <pc:sldChg chg="modSp mod ord">
        <pc:chgData name="寺島 有紀" userId="cfde80d7f18a818d" providerId="LiveId" clId="{198570A6-6A72-4F09-BB96-C46F9A3E21B2}" dt="2022-04-27T07:07:09.381" v="11812" actId="20577"/>
        <pc:sldMkLst>
          <pc:docMk/>
          <pc:sldMk cId="3289032409" sldId="258"/>
        </pc:sldMkLst>
        <pc:graphicFrameChg chg="mod modGraphic">
          <ac:chgData name="寺島 有紀" userId="cfde80d7f18a818d" providerId="LiveId" clId="{198570A6-6A72-4F09-BB96-C46F9A3E21B2}" dt="2022-04-27T07:07:09.381" v="11812" actId="20577"/>
          <ac:graphicFrameMkLst>
            <pc:docMk/>
            <pc:sldMk cId="3289032409" sldId="258"/>
            <ac:graphicFrameMk id="4" creationId="{0A20089B-17DD-449C-B356-24192200F720}"/>
          </ac:graphicFrameMkLst>
        </pc:graphicFrameChg>
      </pc:sldChg>
      <pc:sldChg chg="addSp modSp mod">
        <pc:chgData name="寺島 有紀" userId="cfde80d7f18a818d" providerId="LiveId" clId="{198570A6-6A72-4F09-BB96-C46F9A3E21B2}" dt="2022-04-27T07:07:11.867" v="11815" actId="20577"/>
        <pc:sldMkLst>
          <pc:docMk/>
          <pc:sldMk cId="983098224" sldId="259"/>
        </pc:sldMkLst>
        <pc:spChg chg="add mod">
          <ac:chgData name="寺島 有紀" userId="cfde80d7f18a818d" providerId="LiveId" clId="{198570A6-6A72-4F09-BB96-C46F9A3E21B2}" dt="2022-04-15T03:08:40.829" v="650"/>
          <ac:spMkLst>
            <pc:docMk/>
            <pc:sldMk cId="983098224" sldId="259"/>
            <ac:spMk id="3" creationId="{F9C35D4E-7C4C-4E65-88AD-8B52D1F15967}"/>
          </ac:spMkLst>
        </pc:spChg>
        <pc:graphicFrameChg chg="mod modGraphic">
          <ac:chgData name="寺島 有紀" userId="cfde80d7f18a818d" providerId="LiveId" clId="{198570A6-6A72-4F09-BB96-C46F9A3E21B2}" dt="2022-04-27T07:07:11.867" v="11815" actId="20577"/>
          <ac:graphicFrameMkLst>
            <pc:docMk/>
            <pc:sldMk cId="983098224" sldId="259"/>
            <ac:graphicFrameMk id="4" creationId="{84F1F36E-A964-44E6-83AE-E5CA41F60AE2}"/>
          </ac:graphicFrameMkLst>
        </pc:graphicFrameChg>
      </pc:sldChg>
      <pc:sldChg chg="modSp mod">
        <pc:chgData name="寺島 有紀" userId="cfde80d7f18a818d" providerId="LiveId" clId="{198570A6-6A72-4F09-BB96-C46F9A3E21B2}" dt="2022-04-15T05:33:20.171" v="11646" actId="404"/>
        <pc:sldMkLst>
          <pc:docMk/>
          <pc:sldMk cId="329874815" sldId="260"/>
        </pc:sldMkLst>
        <pc:spChg chg="mod">
          <ac:chgData name="寺島 有紀" userId="cfde80d7f18a818d" providerId="LiveId" clId="{198570A6-6A72-4F09-BB96-C46F9A3E21B2}" dt="2022-04-15T03:56:40.482" v="4653" actId="20577"/>
          <ac:spMkLst>
            <pc:docMk/>
            <pc:sldMk cId="329874815" sldId="260"/>
            <ac:spMk id="4" creationId="{15ED303F-057F-44BA-9387-428753FBE522}"/>
          </ac:spMkLst>
        </pc:spChg>
        <pc:graphicFrameChg chg="mod modGraphic">
          <ac:chgData name="寺島 有紀" userId="cfde80d7f18a818d" providerId="LiveId" clId="{198570A6-6A72-4F09-BB96-C46F9A3E21B2}" dt="2022-04-15T05:33:20.171" v="11646" actId="404"/>
          <ac:graphicFrameMkLst>
            <pc:docMk/>
            <pc:sldMk cId="329874815" sldId="260"/>
            <ac:graphicFrameMk id="5" creationId="{CA9FE1FF-5DF1-4A2D-BA11-A27EEA9D4CD9}"/>
          </ac:graphicFrameMkLst>
        </pc:graphicFrameChg>
      </pc:sldChg>
      <pc:sldChg chg="modSp mod">
        <pc:chgData name="寺島 有紀" userId="cfde80d7f18a818d" providerId="LiveId" clId="{198570A6-6A72-4F09-BB96-C46F9A3E21B2}" dt="2022-04-15T05:23:12.964" v="10962" actId="207"/>
        <pc:sldMkLst>
          <pc:docMk/>
          <pc:sldMk cId="2822546034" sldId="261"/>
        </pc:sldMkLst>
        <pc:spChg chg="mod">
          <ac:chgData name="寺島 有紀" userId="cfde80d7f18a818d" providerId="LiveId" clId="{198570A6-6A72-4F09-BB96-C46F9A3E21B2}" dt="2022-04-15T05:23:12.964" v="10962" actId="207"/>
          <ac:spMkLst>
            <pc:docMk/>
            <pc:sldMk cId="2822546034" sldId="261"/>
            <ac:spMk id="6" creationId="{715E8AE1-56DE-475F-939C-071333A4D078}"/>
          </ac:spMkLst>
        </pc:spChg>
        <pc:spChg chg="mod">
          <ac:chgData name="寺島 有紀" userId="cfde80d7f18a818d" providerId="LiveId" clId="{198570A6-6A72-4F09-BB96-C46F9A3E21B2}" dt="2022-04-15T04:05:30.248" v="6144" actId="20577"/>
          <ac:spMkLst>
            <pc:docMk/>
            <pc:sldMk cId="2822546034" sldId="261"/>
            <ac:spMk id="12" creationId="{F7216E28-DD0B-4E14-883C-F2D30AD9EF35}"/>
          </ac:spMkLst>
        </pc:spChg>
      </pc:sldChg>
      <pc:sldChg chg="add">
        <pc:chgData name="寺島 有紀" userId="cfde80d7f18a818d" providerId="LiveId" clId="{198570A6-6A72-4F09-BB96-C46F9A3E21B2}" dt="2022-04-15T04:00:51.496" v="5083"/>
        <pc:sldMkLst>
          <pc:docMk/>
          <pc:sldMk cId="1384785823" sldId="262"/>
        </pc:sldMkLst>
      </pc:sldChg>
      <pc:sldChg chg="modSp del mod">
        <pc:chgData name="寺島 有紀" userId="cfde80d7f18a818d" providerId="LiveId" clId="{198570A6-6A72-4F09-BB96-C46F9A3E21B2}" dt="2022-04-15T04:00:48.813" v="5082" actId="2696"/>
        <pc:sldMkLst>
          <pc:docMk/>
          <pc:sldMk cId="2319961750" sldId="262"/>
        </pc:sldMkLst>
        <pc:spChg chg="mod">
          <ac:chgData name="寺島 有紀" userId="cfde80d7f18a818d" providerId="LiveId" clId="{198570A6-6A72-4F09-BB96-C46F9A3E21B2}" dt="2022-04-15T03:59:47.921" v="5077" actId="20577"/>
          <ac:spMkLst>
            <pc:docMk/>
            <pc:sldMk cId="2319961750" sldId="262"/>
            <ac:spMk id="5" creationId="{8D7163A6-DFFE-437E-8DB5-A05BF6AF8ADB}"/>
          </ac:spMkLst>
        </pc:spChg>
      </pc:sldChg>
      <pc:sldChg chg="modSp del mod">
        <pc:chgData name="寺島 有紀" userId="cfde80d7f18a818d" providerId="LiveId" clId="{198570A6-6A72-4F09-BB96-C46F9A3E21B2}" dt="2022-04-15T04:00:48.813" v="5082" actId="2696"/>
        <pc:sldMkLst>
          <pc:docMk/>
          <pc:sldMk cId="1840432523" sldId="263"/>
        </pc:sldMkLst>
        <pc:spChg chg="mod">
          <ac:chgData name="寺島 有紀" userId="cfde80d7f18a818d" providerId="LiveId" clId="{198570A6-6A72-4F09-BB96-C46F9A3E21B2}" dt="2022-04-15T03:59:10.749" v="4971" actId="14100"/>
          <ac:spMkLst>
            <pc:docMk/>
            <pc:sldMk cId="1840432523" sldId="263"/>
            <ac:spMk id="5" creationId="{5E651CB1-5679-4DA9-9C5F-4B0699208B31}"/>
          </ac:spMkLst>
        </pc:spChg>
        <pc:spChg chg="mod">
          <ac:chgData name="寺島 有紀" userId="cfde80d7f18a818d" providerId="LiveId" clId="{198570A6-6A72-4F09-BB96-C46F9A3E21B2}" dt="2022-04-15T03:58:04.704" v="4755" actId="1076"/>
          <ac:spMkLst>
            <pc:docMk/>
            <pc:sldMk cId="1840432523" sldId="263"/>
            <ac:spMk id="6" creationId="{8CBE5F4C-883C-41D9-87D7-4F08133D19E9}"/>
          </ac:spMkLst>
        </pc:spChg>
        <pc:spChg chg="mod">
          <ac:chgData name="寺島 有紀" userId="cfde80d7f18a818d" providerId="LiveId" clId="{198570A6-6A72-4F09-BB96-C46F9A3E21B2}" dt="2022-04-15T03:58:04.704" v="4755" actId="1076"/>
          <ac:spMkLst>
            <pc:docMk/>
            <pc:sldMk cId="1840432523" sldId="263"/>
            <ac:spMk id="7" creationId="{8F070784-C44F-463A-8AC0-4C7BD0B209A6}"/>
          </ac:spMkLst>
        </pc:spChg>
        <pc:spChg chg="mod">
          <ac:chgData name="寺島 有紀" userId="cfde80d7f18a818d" providerId="LiveId" clId="{198570A6-6A72-4F09-BB96-C46F9A3E21B2}" dt="2022-04-15T03:58:04.704" v="4755" actId="1076"/>
          <ac:spMkLst>
            <pc:docMk/>
            <pc:sldMk cId="1840432523" sldId="263"/>
            <ac:spMk id="8" creationId="{28E5D7BE-E908-474E-9056-FC770EE5436B}"/>
          </ac:spMkLst>
        </pc:spChg>
        <pc:spChg chg="mod">
          <ac:chgData name="寺島 有紀" userId="cfde80d7f18a818d" providerId="LiveId" clId="{198570A6-6A72-4F09-BB96-C46F9A3E21B2}" dt="2022-04-15T03:58:04.704" v="4755" actId="1076"/>
          <ac:spMkLst>
            <pc:docMk/>
            <pc:sldMk cId="1840432523" sldId="263"/>
            <ac:spMk id="9" creationId="{B2231A0B-0C35-424E-9724-E2469E2C9D68}"/>
          </ac:spMkLst>
        </pc:spChg>
        <pc:spChg chg="mod">
          <ac:chgData name="寺島 有紀" userId="cfde80d7f18a818d" providerId="LiveId" clId="{198570A6-6A72-4F09-BB96-C46F9A3E21B2}" dt="2022-04-15T03:58:04.704" v="4755" actId="1076"/>
          <ac:spMkLst>
            <pc:docMk/>
            <pc:sldMk cId="1840432523" sldId="263"/>
            <ac:spMk id="10" creationId="{1E7135B4-54AE-4646-A8A5-C1C07CB78DAF}"/>
          </ac:spMkLst>
        </pc:spChg>
      </pc:sldChg>
      <pc:sldChg chg="add">
        <pc:chgData name="寺島 有紀" userId="cfde80d7f18a818d" providerId="LiveId" clId="{198570A6-6A72-4F09-BB96-C46F9A3E21B2}" dt="2022-04-15T04:00:51.496" v="5083"/>
        <pc:sldMkLst>
          <pc:docMk/>
          <pc:sldMk cId="3563625698" sldId="263"/>
        </pc:sldMkLst>
      </pc:sldChg>
      <pc:sldChg chg="modSp mod">
        <pc:chgData name="寺島 有紀" userId="cfde80d7f18a818d" providerId="LiveId" clId="{198570A6-6A72-4F09-BB96-C46F9A3E21B2}" dt="2022-04-15T04:51:48.703" v="8769" actId="6549"/>
        <pc:sldMkLst>
          <pc:docMk/>
          <pc:sldMk cId="667431575" sldId="264"/>
        </pc:sldMkLst>
        <pc:spChg chg="mod">
          <ac:chgData name="寺島 有紀" userId="cfde80d7f18a818d" providerId="LiveId" clId="{198570A6-6A72-4F09-BB96-C46F9A3E21B2}" dt="2022-04-15T03:53:14.452" v="4112" actId="6549"/>
          <ac:spMkLst>
            <pc:docMk/>
            <pc:sldMk cId="667431575" sldId="264"/>
            <ac:spMk id="3" creationId="{B3CA17E3-53A2-4C93-A70D-5576DA800A77}"/>
          </ac:spMkLst>
        </pc:spChg>
        <pc:spChg chg="mod">
          <ac:chgData name="寺島 有紀" userId="cfde80d7f18a818d" providerId="LiveId" clId="{198570A6-6A72-4F09-BB96-C46F9A3E21B2}" dt="2022-04-15T03:52:59.664" v="4084" actId="1076"/>
          <ac:spMkLst>
            <pc:docMk/>
            <pc:sldMk cId="667431575" sldId="264"/>
            <ac:spMk id="5" creationId="{EF2FAC27-2BB8-4998-93FD-73CA0DD9A463}"/>
          </ac:spMkLst>
        </pc:spChg>
        <pc:spChg chg="mod">
          <ac:chgData name="寺島 有紀" userId="cfde80d7f18a818d" providerId="LiveId" clId="{198570A6-6A72-4F09-BB96-C46F9A3E21B2}" dt="2022-04-15T04:51:23.251" v="8753" actId="14100"/>
          <ac:spMkLst>
            <pc:docMk/>
            <pc:sldMk cId="667431575" sldId="264"/>
            <ac:spMk id="6" creationId="{C74BC8BE-8CE6-4027-98B3-B767312BF272}"/>
          </ac:spMkLst>
        </pc:spChg>
        <pc:graphicFrameChg chg="mod modGraphic">
          <ac:chgData name="寺島 有紀" userId="cfde80d7f18a818d" providerId="LiveId" clId="{198570A6-6A72-4F09-BB96-C46F9A3E21B2}" dt="2022-04-15T04:51:48.703" v="8769" actId="6549"/>
          <ac:graphicFrameMkLst>
            <pc:docMk/>
            <pc:sldMk cId="667431575" sldId="264"/>
            <ac:graphicFrameMk id="34" creationId="{6DFAD074-C32B-433B-AF11-024D8D67AF01}"/>
          </ac:graphicFrameMkLst>
        </pc:graphicFrameChg>
      </pc:sldChg>
      <pc:sldChg chg="modSp mod">
        <pc:chgData name="寺島 有紀" userId="cfde80d7f18a818d" providerId="LiveId" clId="{198570A6-6A72-4F09-BB96-C46F9A3E21B2}" dt="2022-04-15T03:54:14.577" v="4283" actId="1076"/>
        <pc:sldMkLst>
          <pc:docMk/>
          <pc:sldMk cId="3560931924" sldId="266"/>
        </pc:sldMkLst>
        <pc:spChg chg="mod">
          <ac:chgData name="寺島 有紀" userId="cfde80d7f18a818d" providerId="LiveId" clId="{198570A6-6A72-4F09-BB96-C46F9A3E21B2}" dt="2022-04-15T03:54:14.577" v="4283" actId="1076"/>
          <ac:spMkLst>
            <pc:docMk/>
            <pc:sldMk cId="3560931924" sldId="266"/>
            <ac:spMk id="6" creationId="{1C608272-CBFC-4CBD-A30B-0DA91002D129}"/>
          </ac:spMkLst>
        </pc:spChg>
        <pc:spChg chg="mod">
          <ac:chgData name="寺島 有紀" userId="cfde80d7f18a818d" providerId="LiveId" clId="{198570A6-6A72-4F09-BB96-C46F9A3E21B2}" dt="2022-04-15T03:54:14.577" v="4283" actId="1076"/>
          <ac:spMkLst>
            <pc:docMk/>
            <pc:sldMk cId="3560931924" sldId="266"/>
            <ac:spMk id="7" creationId="{AF171C39-70DD-4C76-9EF1-4D1922257649}"/>
          </ac:spMkLst>
        </pc:spChg>
        <pc:graphicFrameChg chg="mod modGraphic">
          <ac:chgData name="寺島 有紀" userId="cfde80d7f18a818d" providerId="LiveId" clId="{198570A6-6A72-4F09-BB96-C46F9A3E21B2}" dt="2022-04-15T03:54:14.577" v="4283" actId="1076"/>
          <ac:graphicFrameMkLst>
            <pc:docMk/>
            <pc:sldMk cId="3560931924" sldId="266"/>
            <ac:graphicFrameMk id="5" creationId="{A7CF76F3-7DC1-45C7-A06C-E66260412E01}"/>
          </ac:graphicFrameMkLst>
        </pc:graphicFrameChg>
      </pc:sldChg>
      <pc:sldChg chg="addSp delSp modSp mod">
        <pc:chgData name="寺島 有紀" userId="cfde80d7f18a818d" providerId="LiveId" clId="{198570A6-6A72-4F09-BB96-C46F9A3E21B2}" dt="2022-04-15T04:12:42.351" v="6593" actId="14100"/>
        <pc:sldMkLst>
          <pc:docMk/>
          <pc:sldMk cId="1233205871" sldId="267"/>
        </pc:sldMkLst>
        <pc:spChg chg="add del mod">
          <ac:chgData name="寺島 有紀" userId="cfde80d7f18a818d" providerId="LiveId" clId="{198570A6-6A72-4F09-BB96-C46F9A3E21B2}" dt="2022-04-15T04:12:23.038" v="6586" actId="478"/>
          <ac:spMkLst>
            <pc:docMk/>
            <pc:sldMk cId="1233205871" sldId="267"/>
            <ac:spMk id="2" creationId="{55CD4B83-DAB1-4F9C-A249-C7DAFB9FAFDB}"/>
          </ac:spMkLst>
        </pc:spChg>
        <pc:spChg chg="add mod">
          <ac:chgData name="寺島 有紀" userId="cfde80d7f18a818d" providerId="LiveId" clId="{198570A6-6A72-4F09-BB96-C46F9A3E21B2}" dt="2022-04-15T04:12:42.351" v="6593" actId="14100"/>
          <ac:spMkLst>
            <pc:docMk/>
            <pc:sldMk cId="1233205871" sldId="267"/>
            <ac:spMk id="3" creationId="{CC316DC1-9C1B-42D0-B872-EA38A9F18F81}"/>
          </ac:spMkLst>
        </pc:spChg>
        <pc:spChg chg="del">
          <ac:chgData name="寺島 有紀" userId="cfde80d7f18a818d" providerId="LiveId" clId="{198570A6-6A72-4F09-BB96-C46F9A3E21B2}" dt="2022-04-15T03:57:17.299" v="4678" actId="478"/>
          <ac:spMkLst>
            <pc:docMk/>
            <pc:sldMk cId="1233205871" sldId="267"/>
            <ac:spMk id="6" creationId="{9AD5C664-D9F6-4850-BE89-290CBBA0519C}"/>
          </ac:spMkLst>
        </pc:spChg>
      </pc:sldChg>
      <pc:sldChg chg="modSp mod">
        <pc:chgData name="寺島 有紀" userId="cfde80d7f18a818d" providerId="LiveId" clId="{198570A6-6A72-4F09-BB96-C46F9A3E21B2}" dt="2022-04-15T04:51:53.995" v="8773" actId="6549"/>
        <pc:sldMkLst>
          <pc:docMk/>
          <pc:sldMk cId="1562208074" sldId="269"/>
        </pc:sldMkLst>
        <pc:spChg chg="mod">
          <ac:chgData name="寺島 有紀" userId="cfde80d7f18a818d" providerId="LiveId" clId="{198570A6-6A72-4F09-BB96-C46F9A3E21B2}" dt="2022-04-15T04:51:53.995" v="8773" actId="6549"/>
          <ac:spMkLst>
            <pc:docMk/>
            <pc:sldMk cId="1562208074" sldId="269"/>
            <ac:spMk id="4" creationId="{260BBC7C-C68D-4DFA-8F28-A3287FB34DDE}"/>
          </ac:spMkLst>
        </pc:spChg>
        <pc:spChg chg="mod">
          <ac:chgData name="寺島 有紀" userId="cfde80d7f18a818d" providerId="LiveId" clId="{198570A6-6A72-4F09-BB96-C46F9A3E21B2}" dt="2022-04-15T03:55:32.960" v="4578" actId="14100"/>
          <ac:spMkLst>
            <pc:docMk/>
            <pc:sldMk cId="1562208074" sldId="269"/>
            <ac:spMk id="6" creationId="{DF46A754-1FD0-4133-83CD-BC61D104C02C}"/>
          </ac:spMkLst>
        </pc:spChg>
        <pc:graphicFrameChg chg="modGraphic">
          <ac:chgData name="寺島 有紀" userId="cfde80d7f18a818d" providerId="LiveId" clId="{198570A6-6A72-4F09-BB96-C46F9A3E21B2}" dt="2022-04-15T03:55:28.018" v="4577" actId="20577"/>
          <ac:graphicFrameMkLst>
            <pc:docMk/>
            <pc:sldMk cId="1562208074" sldId="269"/>
            <ac:graphicFrameMk id="5" creationId="{409BE9F7-22C7-41CB-86DE-F2280D036414}"/>
          </ac:graphicFrameMkLst>
        </pc:graphicFrameChg>
      </pc:sldChg>
      <pc:sldChg chg="modSp mod">
        <pc:chgData name="寺島 有紀" userId="cfde80d7f18a818d" providerId="LiveId" clId="{198570A6-6A72-4F09-BB96-C46F9A3E21B2}" dt="2022-04-15T03:56:07.440" v="4618" actId="14100"/>
        <pc:sldMkLst>
          <pc:docMk/>
          <pc:sldMk cId="458503062" sldId="270"/>
        </pc:sldMkLst>
        <pc:spChg chg="mod">
          <ac:chgData name="寺島 有紀" userId="cfde80d7f18a818d" providerId="LiveId" clId="{198570A6-6A72-4F09-BB96-C46F9A3E21B2}" dt="2022-04-15T03:56:07.440" v="4618" actId="14100"/>
          <ac:spMkLst>
            <pc:docMk/>
            <pc:sldMk cId="458503062" sldId="270"/>
            <ac:spMk id="6" creationId="{8D2721BE-8363-4D58-8A17-DA9D2CBF616B}"/>
          </ac:spMkLst>
        </pc:spChg>
        <pc:graphicFrameChg chg="modGraphic">
          <ac:chgData name="寺島 有紀" userId="cfde80d7f18a818d" providerId="LiveId" clId="{198570A6-6A72-4F09-BB96-C46F9A3E21B2}" dt="2022-04-15T03:56:04.600" v="4617" actId="20577"/>
          <ac:graphicFrameMkLst>
            <pc:docMk/>
            <pc:sldMk cId="458503062" sldId="270"/>
            <ac:graphicFrameMk id="4" creationId="{C6389F44-D098-414D-93AE-F80125D4E34E}"/>
          </ac:graphicFrameMkLst>
        </pc:graphicFrameChg>
      </pc:sldChg>
      <pc:sldChg chg="modSp mod">
        <pc:chgData name="寺島 有紀" userId="cfde80d7f18a818d" providerId="LiveId" clId="{198570A6-6A72-4F09-BB96-C46F9A3E21B2}" dt="2022-04-15T03:57:41.146" v="4686" actId="208"/>
        <pc:sldMkLst>
          <pc:docMk/>
          <pc:sldMk cId="1677920082" sldId="272"/>
        </pc:sldMkLst>
        <pc:spChg chg="mod">
          <ac:chgData name="寺島 有紀" userId="cfde80d7f18a818d" providerId="LiveId" clId="{198570A6-6A72-4F09-BB96-C46F9A3E21B2}" dt="2022-04-15T03:57:41.146" v="4686" actId="208"/>
          <ac:spMkLst>
            <pc:docMk/>
            <pc:sldMk cId="1677920082" sldId="272"/>
            <ac:spMk id="3" creationId="{5A06DD4F-B5BC-4877-A672-C31080FEC37F}"/>
          </ac:spMkLst>
        </pc:spChg>
      </pc:sldChg>
      <pc:sldChg chg="modSp add del mod">
        <pc:chgData name="寺島 有紀" userId="cfde80d7f18a818d" providerId="LiveId" clId="{198570A6-6A72-4F09-BB96-C46F9A3E21B2}" dt="2022-04-15T04:00:37.232" v="5081" actId="47"/>
        <pc:sldMkLst>
          <pc:docMk/>
          <pc:sldMk cId="3286161333" sldId="273"/>
        </pc:sldMkLst>
        <pc:spChg chg="mod">
          <ac:chgData name="寺島 有紀" userId="cfde80d7f18a818d" providerId="LiveId" clId="{198570A6-6A72-4F09-BB96-C46F9A3E21B2}" dt="2022-04-15T03:29:25.058" v="1452" actId="1076"/>
          <ac:spMkLst>
            <pc:docMk/>
            <pc:sldMk cId="3286161333" sldId="273"/>
            <ac:spMk id="5" creationId="{56F775D9-98DA-4433-8015-D151356701D1}"/>
          </ac:spMkLst>
        </pc:spChg>
      </pc:sldChg>
      <pc:sldChg chg="modSp mod">
        <pc:chgData name="寺島 有紀" userId="cfde80d7f18a818d" providerId="LiveId" clId="{198570A6-6A72-4F09-BB96-C46F9A3E21B2}" dt="2022-04-15T03:47:44.162" v="3480" actId="20577"/>
        <pc:sldMkLst>
          <pc:docMk/>
          <pc:sldMk cId="2505405432" sldId="274"/>
        </pc:sldMkLst>
        <pc:spChg chg="mod">
          <ac:chgData name="寺島 有紀" userId="cfde80d7f18a818d" providerId="LiveId" clId="{198570A6-6A72-4F09-BB96-C46F9A3E21B2}" dt="2022-04-15T03:47:02.905" v="3476" actId="113"/>
          <ac:spMkLst>
            <pc:docMk/>
            <pc:sldMk cId="2505405432" sldId="274"/>
            <ac:spMk id="2" creationId="{02F2D0E3-27C3-47D9-8C12-38684A7DB73D}"/>
          </ac:spMkLst>
        </pc:spChg>
        <pc:spChg chg="mod">
          <ac:chgData name="寺島 有紀" userId="cfde80d7f18a818d" providerId="LiveId" clId="{198570A6-6A72-4F09-BB96-C46F9A3E21B2}" dt="2022-04-15T03:47:44.162" v="3480" actId="20577"/>
          <ac:spMkLst>
            <pc:docMk/>
            <pc:sldMk cId="2505405432" sldId="274"/>
            <ac:spMk id="3" creationId="{BD7C6798-A67A-42E3-A9F5-F396B79F8B9B}"/>
          </ac:spMkLst>
        </pc:spChg>
        <pc:spChg chg="mod">
          <ac:chgData name="寺島 有紀" userId="cfde80d7f18a818d" providerId="LiveId" clId="{198570A6-6A72-4F09-BB96-C46F9A3E21B2}" dt="2022-04-15T03:46:25.004" v="3473" actId="207"/>
          <ac:spMkLst>
            <pc:docMk/>
            <pc:sldMk cId="2505405432" sldId="274"/>
            <ac:spMk id="24" creationId="{6CC936AA-1092-4A00-B819-923619A8DED9}"/>
          </ac:spMkLst>
        </pc:spChg>
        <pc:spChg chg="mod">
          <ac:chgData name="寺島 有紀" userId="cfde80d7f18a818d" providerId="LiveId" clId="{198570A6-6A72-4F09-BB96-C46F9A3E21B2}" dt="2022-04-15T03:45:58.342" v="3471" actId="2711"/>
          <ac:spMkLst>
            <pc:docMk/>
            <pc:sldMk cId="2505405432" sldId="274"/>
            <ac:spMk id="38" creationId="{FF55D1E3-404E-4602-A780-6122E1712D6D}"/>
          </ac:spMkLst>
        </pc:spChg>
        <pc:spChg chg="mod">
          <ac:chgData name="寺島 有紀" userId="cfde80d7f18a818d" providerId="LiveId" clId="{198570A6-6A72-4F09-BB96-C46F9A3E21B2}" dt="2022-04-15T03:46:53.899" v="3475" actId="113"/>
          <ac:spMkLst>
            <pc:docMk/>
            <pc:sldMk cId="2505405432" sldId="274"/>
            <ac:spMk id="40" creationId="{F002635A-1077-48F7-9564-CE6BF68D79F1}"/>
          </ac:spMkLst>
        </pc:spChg>
      </pc:sldChg>
      <pc:sldChg chg="addSp delSp modSp mod">
        <pc:chgData name="寺島 有紀" userId="cfde80d7f18a818d" providerId="LiveId" clId="{198570A6-6A72-4F09-BB96-C46F9A3E21B2}" dt="2022-04-15T05:35:04.736" v="11666" actId="1076"/>
        <pc:sldMkLst>
          <pc:docMk/>
          <pc:sldMk cId="3256860096" sldId="275"/>
        </pc:sldMkLst>
        <pc:spChg chg="del">
          <ac:chgData name="寺島 有紀" userId="cfde80d7f18a818d" providerId="LiveId" clId="{198570A6-6A72-4F09-BB96-C46F9A3E21B2}" dt="2022-04-15T04:55:44.661" v="9116" actId="478"/>
          <ac:spMkLst>
            <pc:docMk/>
            <pc:sldMk cId="3256860096" sldId="275"/>
            <ac:spMk id="7" creationId="{54A6C97B-6D90-4B6A-A8B5-56D3E41D4AF5}"/>
          </ac:spMkLst>
        </pc:spChg>
        <pc:spChg chg="mod">
          <ac:chgData name="寺島 有紀" userId="cfde80d7f18a818d" providerId="LiveId" clId="{198570A6-6A72-4F09-BB96-C46F9A3E21B2}" dt="2022-04-15T05:35:04.736" v="11666" actId="1076"/>
          <ac:spMkLst>
            <pc:docMk/>
            <pc:sldMk cId="3256860096" sldId="275"/>
            <ac:spMk id="8" creationId="{E3C8AA80-83B3-4DDE-8B7E-AB53602F9249}"/>
          </ac:spMkLst>
        </pc:spChg>
        <pc:spChg chg="mod">
          <ac:chgData name="寺島 有紀" userId="cfde80d7f18a818d" providerId="LiveId" clId="{198570A6-6A72-4F09-BB96-C46F9A3E21B2}" dt="2022-04-15T04:54:29.683" v="8817" actId="1076"/>
          <ac:spMkLst>
            <pc:docMk/>
            <pc:sldMk cId="3256860096" sldId="275"/>
            <ac:spMk id="9" creationId="{E8F8A13F-D4FC-4755-87AF-9AD182512345}"/>
          </ac:spMkLst>
        </pc:spChg>
        <pc:spChg chg="add mod">
          <ac:chgData name="寺島 有紀" userId="cfde80d7f18a818d" providerId="LiveId" clId="{198570A6-6A72-4F09-BB96-C46F9A3E21B2}" dt="2022-04-15T04:55:49.915" v="9117" actId="1076"/>
          <ac:spMkLst>
            <pc:docMk/>
            <pc:sldMk cId="3256860096" sldId="275"/>
            <ac:spMk id="10" creationId="{34E87B46-C449-4B0F-8B1D-68E57546E250}"/>
          </ac:spMkLst>
        </pc:spChg>
        <pc:spChg chg="add del mod">
          <ac:chgData name="寺島 有紀" userId="cfde80d7f18a818d" providerId="LiveId" clId="{198570A6-6A72-4F09-BB96-C46F9A3E21B2}" dt="2022-04-15T05:14:50.877" v="10316"/>
          <ac:spMkLst>
            <pc:docMk/>
            <pc:sldMk cId="3256860096" sldId="275"/>
            <ac:spMk id="11" creationId="{DA72A5DC-6AFA-4FB0-B73A-12581AAE4663}"/>
          </ac:spMkLst>
        </pc:spChg>
        <pc:picChg chg="del mod">
          <ac:chgData name="寺島 有紀" userId="cfde80d7f18a818d" providerId="LiveId" clId="{198570A6-6A72-4F09-BB96-C46F9A3E21B2}" dt="2022-04-15T04:55:42.130" v="9115" actId="478"/>
          <ac:picMkLst>
            <pc:docMk/>
            <pc:sldMk cId="3256860096" sldId="275"/>
            <ac:picMk id="6" creationId="{81B424D4-10FF-4059-936B-52C28207BD5D}"/>
          </ac:picMkLst>
        </pc:picChg>
      </pc:sldChg>
      <pc:sldChg chg="addSp delSp modSp mod">
        <pc:chgData name="寺島 有紀" userId="cfde80d7f18a818d" providerId="LiveId" clId="{198570A6-6A72-4F09-BB96-C46F9A3E21B2}" dt="2022-04-15T05:16:52.531" v="10596" actId="14100"/>
        <pc:sldMkLst>
          <pc:docMk/>
          <pc:sldMk cId="2734623974" sldId="276"/>
        </pc:sldMkLst>
        <pc:spChg chg="mod">
          <ac:chgData name="寺島 有紀" userId="cfde80d7f18a818d" providerId="LiveId" clId="{198570A6-6A72-4F09-BB96-C46F9A3E21B2}" dt="2022-04-15T05:16:48.657" v="10595" actId="20577"/>
          <ac:spMkLst>
            <pc:docMk/>
            <pc:sldMk cId="2734623974" sldId="276"/>
            <ac:spMk id="5" creationId="{FE7AF836-8A5F-4099-8B38-634524446CBD}"/>
          </ac:spMkLst>
        </pc:spChg>
        <pc:spChg chg="add mod">
          <ac:chgData name="寺島 有紀" userId="cfde80d7f18a818d" providerId="LiveId" clId="{198570A6-6A72-4F09-BB96-C46F9A3E21B2}" dt="2022-04-15T05:13:56.507" v="10313" actId="1076"/>
          <ac:spMkLst>
            <pc:docMk/>
            <pc:sldMk cId="2734623974" sldId="276"/>
            <ac:spMk id="6" creationId="{D3F2E138-8DF7-47AE-84F8-2684A53374FF}"/>
          </ac:spMkLst>
        </pc:spChg>
        <pc:spChg chg="add mod">
          <ac:chgData name="寺島 有紀" userId="cfde80d7f18a818d" providerId="LiveId" clId="{198570A6-6A72-4F09-BB96-C46F9A3E21B2}" dt="2022-04-15T05:13:56.507" v="10313" actId="1076"/>
          <ac:spMkLst>
            <pc:docMk/>
            <pc:sldMk cId="2734623974" sldId="276"/>
            <ac:spMk id="7" creationId="{058F1105-EA7C-4EE4-97DD-F02419F95C74}"/>
          </ac:spMkLst>
        </pc:spChg>
        <pc:spChg chg="add mod">
          <ac:chgData name="寺島 有紀" userId="cfde80d7f18a818d" providerId="LiveId" clId="{198570A6-6A72-4F09-BB96-C46F9A3E21B2}" dt="2022-04-15T05:13:56.507" v="10313" actId="1076"/>
          <ac:spMkLst>
            <pc:docMk/>
            <pc:sldMk cId="2734623974" sldId="276"/>
            <ac:spMk id="8" creationId="{FBA80D01-D1E3-4A18-B14A-5391D7E80D6D}"/>
          </ac:spMkLst>
        </pc:spChg>
        <pc:spChg chg="add mod">
          <ac:chgData name="寺島 有紀" userId="cfde80d7f18a818d" providerId="LiveId" clId="{198570A6-6A72-4F09-BB96-C46F9A3E21B2}" dt="2022-04-15T05:13:56.507" v="10313" actId="1076"/>
          <ac:spMkLst>
            <pc:docMk/>
            <pc:sldMk cId="2734623974" sldId="276"/>
            <ac:spMk id="9" creationId="{983DEA9D-900B-498C-8C51-C543E9310B7D}"/>
          </ac:spMkLst>
        </pc:spChg>
        <pc:spChg chg="add mod">
          <ac:chgData name="寺島 有紀" userId="cfde80d7f18a818d" providerId="LiveId" clId="{198570A6-6A72-4F09-BB96-C46F9A3E21B2}" dt="2022-04-15T05:13:56.507" v="10313" actId="1076"/>
          <ac:spMkLst>
            <pc:docMk/>
            <pc:sldMk cId="2734623974" sldId="276"/>
            <ac:spMk id="10" creationId="{5A0CCE64-F08F-4031-B065-61CBBC7F1227}"/>
          </ac:spMkLst>
        </pc:spChg>
        <pc:spChg chg="add mod">
          <ac:chgData name="寺島 有紀" userId="cfde80d7f18a818d" providerId="LiveId" clId="{198570A6-6A72-4F09-BB96-C46F9A3E21B2}" dt="2022-04-15T05:13:56.507" v="10313" actId="1076"/>
          <ac:spMkLst>
            <pc:docMk/>
            <pc:sldMk cId="2734623974" sldId="276"/>
            <ac:spMk id="11" creationId="{20F4207B-83F2-499E-AEFB-6016FF7108AD}"/>
          </ac:spMkLst>
        </pc:spChg>
        <pc:spChg chg="add mod">
          <ac:chgData name="寺島 有紀" userId="cfde80d7f18a818d" providerId="LiveId" clId="{198570A6-6A72-4F09-BB96-C46F9A3E21B2}" dt="2022-04-15T05:13:56.507" v="10313" actId="1076"/>
          <ac:spMkLst>
            <pc:docMk/>
            <pc:sldMk cId="2734623974" sldId="276"/>
            <ac:spMk id="12" creationId="{EA962A17-25D7-4B6B-B6E2-A2C594161A44}"/>
          </ac:spMkLst>
        </pc:spChg>
        <pc:spChg chg="add mod">
          <ac:chgData name="寺島 有紀" userId="cfde80d7f18a818d" providerId="LiveId" clId="{198570A6-6A72-4F09-BB96-C46F9A3E21B2}" dt="2022-04-15T05:13:56.507" v="10313" actId="1076"/>
          <ac:spMkLst>
            <pc:docMk/>
            <pc:sldMk cId="2734623974" sldId="276"/>
            <ac:spMk id="13" creationId="{AE40F9AC-A972-4187-A490-FE32CB3019D6}"/>
          </ac:spMkLst>
        </pc:spChg>
        <pc:spChg chg="add mod">
          <ac:chgData name="寺島 有紀" userId="cfde80d7f18a818d" providerId="LiveId" clId="{198570A6-6A72-4F09-BB96-C46F9A3E21B2}" dt="2022-04-15T05:13:56.507" v="10313" actId="1076"/>
          <ac:spMkLst>
            <pc:docMk/>
            <pc:sldMk cId="2734623974" sldId="276"/>
            <ac:spMk id="14" creationId="{165979AA-904D-4B20-BD03-4F1AEF117E96}"/>
          </ac:spMkLst>
        </pc:spChg>
        <pc:spChg chg="add mod">
          <ac:chgData name="寺島 有紀" userId="cfde80d7f18a818d" providerId="LiveId" clId="{198570A6-6A72-4F09-BB96-C46F9A3E21B2}" dt="2022-04-15T05:13:52.554" v="10312" actId="14100"/>
          <ac:spMkLst>
            <pc:docMk/>
            <pc:sldMk cId="2734623974" sldId="276"/>
            <ac:spMk id="15" creationId="{496C33DF-EFE2-47E5-9D2E-7706F49C3ACD}"/>
          </ac:spMkLst>
        </pc:spChg>
        <pc:spChg chg="add del">
          <ac:chgData name="寺島 有紀" userId="cfde80d7f18a818d" providerId="LiveId" clId="{198570A6-6A72-4F09-BB96-C46F9A3E21B2}" dt="2022-04-15T04:17:45.385" v="6869" actId="478"/>
          <ac:spMkLst>
            <pc:docMk/>
            <pc:sldMk cId="2734623974" sldId="276"/>
            <ac:spMk id="16" creationId="{E2567B11-2347-4D20-B7CB-27E4D7A164DF}"/>
          </ac:spMkLst>
        </pc:spChg>
        <pc:spChg chg="add mod">
          <ac:chgData name="寺島 有紀" userId="cfde80d7f18a818d" providerId="LiveId" clId="{198570A6-6A72-4F09-BB96-C46F9A3E21B2}" dt="2022-04-15T04:34:17.200" v="7481" actId="20577"/>
          <ac:spMkLst>
            <pc:docMk/>
            <pc:sldMk cId="2734623974" sldId="276"/>
            <ac:spMk id="17" creationId="{D75A5B41-C93D-4869-86D0-CD6649382E84}"/>
          </ac:spMkLst>
        </pc:spChg>
        <pc:spChg chg="add mod">
          <ac:chgData name="寺島 有紀" userId="cfde80d7f18a818d" providerId="LiveId" clId="{198570A6-6A72-4F09-BB96-C46F9A3E21B2}" dt="2022-04-15T04:29:27.334" v="7451" actId="1076"/>
          <ac:spMkLst>
            <pc:docMk/>
            <pc:sldMk cId="2734623974" sldId="276"/>
            <ac:spMk id="18" creationId="{4BB4E656-4522-4216-BBD4-B66E4B6C02D8}"/>
          </ac:spMkLst>
        </pc:spChg>
        <pc:spChg chg="add mod">
          <ac:chgData name="寺島 有紀" userId="cfde80d7f18a818d" providerId="LiveId" clId="{198570A6-6A72-4F09-BB96-C46F9A3E21B2}" dt="2022-04-15T05:16:11.907" v="10435" actId="20577"/>
          <ac:spMkLst>
            <pc:docMk/>
            <pc:sldMk cId="2734623974" sldId="276"/>
            <ac:spMk id="19" creationId="{0C8A31BB-E294-4B67-B8BF-6D40DEF6386F}"/>
          </ac:spMkLst>
        </pc:spChg>
        <pc:spChg chg="add mod">
          <ac:chgData name="寺島 有紀" userId="cfde80d7f18a818d" providerId="LiveId" clId="{198570A6-6A72-4F09-BB96-C46F9A3E21B2}" dt="2022-04-15T05:16:52.531" v="10596" actId="14100"/>
          <ac:spMkLst>
            <pc:docMk/>
            <pc:sldMk cId="2734623974" sldId="276"/>
            <ac:spMk id="20" creationId="{46842512-6B17-47EB-BA73-72B7B22AD384}"/>
          </ac:spMkLst>
        </pc:spChg>
      </pc:sldChg>
      <pc:sldChg chg="modSp mod">
        <pc:chgData name="寺島 有紀" userId="cfde80d7f18a818d" providerId="LiveId" clId="{198570A6-6A72-4F09-BB96-C46F9A3E21B2}" dt="2022-04-15T03:45:21.576" v="3470" actId="20577"/>
        <pc:sldMkLst>
          <pc:docMk/>
          <pc:sldMk cId="3674260856" sldId="277"/>
        </pc:sldMkLst>
        <pc:spChg chg="mod">
          <ac:chgData name="寺島 有紀" userId="cfde80d7f18a818d" providerId="LiveId" clId="{198570A6-6A72-4F09-BB96-C46F9A3E21B2}" dt="2022-04-15T03:45:21.576" v="3470" actId="20577"/>
          <ac:spMkLst>
            <pc:docMk/>
            <pc:sldMk cId="3674260856" sldId="277"/>
            <ac:spMk id="4" creationId="{E6EF34DF-FF30-46D9-B688-EE46E4E6FB64}"/>
          </ac:spMkLst>
        </pc:spChg>
      </pc:sldChg>
      <pc:sldChg chg="modSp mod">
        <pc:chgData name="寺島 有紀" userId="cfde80d7f18a818d" providerId="LiveId" clId="{198570A6-6A72-4F09-BB96-C46F9A3E21B2}" dt="2022-04-15T03:27:01.593" v="1426" actId="20577"/>
        <pc:sldMkLst>
          <pc:docMk/>
          <pc:sldMk cId="2621004451" sldId="278"/>
        </pc:sldMkLst>
        <pc:spChg chg="mod">
          <ac:chgData name="寺島 有紀" userId="cfde80d7f18a818d" providerId="LiveId" clId="{198570A6-6A72-4F09-BB96-C46F9A3E21B2}" dt="2022-04-15T03:27:01.593" v="1426" actId="20577"/>
          <ac:spMkLst>
            <pc:docMk/>
            <pc:sldMk cId="2621004451" sldId="278"/>
            <ac:spMk id="5" creationId="{DFC81695-ADE6-4DDA-9478-5B58B9C4C55C}"/>
          </ac:spMkLst>
        </pc:spChg>
      </pc:sldChg>
      <pc:sldChg chg="addSp modSp mod">
        <pc:chgData name="寺島 有紀" userId="cfde80d7f18a818d" providerId="LiveId" clId="{198570A6-6A72-4F09-BB96-C46F9A3E21B2}" dt="2022-04-15T03:38:08.633" v="2641" actId="14100"/>
        <pc:sldMkLst>
          <pc:docMk/>
          <pc:sldMk cId="877608807" sldId="279"/>
        </pc:sldMkLst>
        <pc:spChg chg="mod">
          <ac:chgData name="寺島 有紀" userId="cfde80d7f18a818d" providerId="LiveId" clId="{198570A6-6A72-4F09-BB96-C46F9A3E21B2}" dt="2022-04-15T03:28:43.850" v="1438" actId="1076"/>
          <ac:spMkLst>
            <pc:docMk/>
            <pc:sldMk cId="877608807" sldId="279"/>
            <ac:spMk id="3" creationId="{DD27A67F-A605-440C-8647-197625E3F1F7}"/>
          </ac:spMkLst>
        </pc:spChg>
        <pc:spChg chg="add mod">
          <ac:chgData name="寺島 有紀" userId="cfde80d7f18a818d" providerId="LiveId" clId="{198570A6-6A72-4F09-BB96-C46F9A3E21B2}" dt="2022-04-15T03:33:37.331" v="1719" actId="20577"/>
          <ac:spMkLst>
            <pc:docMk/>
            <pc:sldMk cId="877608807" sldId="279"/>
            <ac:spMk id="4" creationId="{2DD151DC-5C6B-4976-A027-A810348B1419}"/>
          </ac:spMkLst>
        </pc:spChg>
        <pc:spChg chg="mod">
          <ac:chgData name="寺島 有紀" userId="cfde80d7f18a818d" providerId="LiveId" clId="{198570A6-6A72-4F09-BB96-C46F9A3E21B2}" dt="2022-04-15T03:35:55.331" v="2145" actId="1076"/>
          <ac:spMkLst>
            <pc:docMk/>
            <pc:sldMk cId="877608807" sldId="279"/>
            <ac:spMk id="5" creationId="{8B804A49-28CA-4CD6-A42F-134B92C8AFC1}"/>
          </ac:spMkLst>
        </pc:spChg>
        <pc:spChg chg="mod">
          <ac:chgData name="寺島 有紀" userId="cfde80d7f18a818d" providerId="LiveId" clId="{198570A6-6A72-4F09-BB96-C46F9A3E21B2}" dt="2022-04-15T03:28:57.747" v="1446" actId="1076"/>
          <ac:spMkLst>
            <pc:docMk/>
            <pc:sldMk cId="877608807" sldId="279"/>
            <ac:spMk id="6" creationId="{25688E4E-715A-4E4E-81F2-416179A6FD50}"/>
          </ac:spMkLst>
        </pc:spChg>
        <pc:spChg chg="add mod">
          <ac:chgData name="寺島 有紀" userId="cfde80d7f18a818d" providerId="LiveId" clId="{198570A6-6A72-4F09-BB96-C46F9A3E21B2}" dt="2022-04-15T03:35:50.154" v="2144" actId="20577"/>
          <ac:spMkLst>
            <pc:docMk/>
            <pc:sldMk cId="877608807" sldId="279"/>
            <ac:spMk id="7" creationId="{AFC21CC4-271D-411E-A66B-0999587856A2}"/>
          </ac:spMkLst>
        </pc:spChg>
        <pc:spChg chg="add mod">
          <ac:chgData name="寺島 有紀" userId="cfde80d7f18a818d" providerId="LiveId" clId="{198570A6-6A72-4F09-BB96-C46F9A3E21B2}" dt="2022-04-15T03:37:29.850" v="2504" actId="20577"/>
          <ac:spMkLst>
            <pc:docMk/>
            <pc:sldMk cId="877608807" sldId="279"/>
            <ac:spMk id="8" creationId="{4E4369AB-D2F4-49F8-9338-5C436FF6BEAA}"/>
          </ac:spMkLst>
        </pc:spChg>
        <pc:spChg chg="add mod">
          <ac:chgData name="寺島 有紀" userId="cfde80d7f18a818d" providerId="LiveId" clId="{198570A6-6A72-4F09-BB96-C46F9A3E21B2}" dt="2022-04-15T03:38:08.633" v="2641" actId="14100"/>
          <ac:spMkLst>
            <pc:docMk/>
            <pc:sldMk cId="877608807" sldId="279"/>
            <ac:spMk id="9" creationId="{034AAB7D-DDC6-4B3A-B8FC-743E4982AAA2}"/>
          </ac:spMkLst>
        </pc:spChg>
      </pc:sldChg>
      <pc:sldChg chg="addSp modSp mod">
        <pc:chgData name="寺島 有紀" userId="cfde80d7f18a818d" providerId="LiveId" clId="{198570A6-6A72-4F09-BB96-C46F9A3E21B2}" dt="2022-04-15T03:42:38.529" v="2987" actId="14100"/>
        <pc:sldMkLst>
          <pc:docMk/>
          <pc:sldMk cId="3870014041" sldId="280"/>
        </pc:sldMkLst>
        <pc:spChg chg="mod">
          <ac:chgData name="寺島 有紀" userId="cfde80d7f18a818d" providerId="LiveId" clId="{198570A6-6A72-4F09-BB96-C46F9A3E21B2}" dt="2022-04-15T03:40:27.009" v="2724" actId="20577"/>
          <ac:spMkLst>
            <pc:docMk/>
            <pc:sldMk cId="3870014041" sldId="280"/>
            <ac:spMk id="4" creationId="{F347DD53-9C1C-4A3A-9AA6-5246C2DDBDDD}"/>
          </ac:spMkLst>
        </pc:spChg>
        <pc:spChg chg="mod">
          <ac:chgData name="寺島 有紀" userId="cfde80d7f18a818d" providerId="LiveId" clId="{198570A6-6A72-4F09-BB96-C46F9A3E21B2}" dt="2022-04-15T03:42:38.529" v="2987" actId="14100"/>
          <ac:spMkLst>
            <pc:docMk/>
            <pc:sldMk cId="3870014041" sldId="280"/>
            <ac:spMk id="5" creationId="{F82DDA0F-B308-4A9A-A6F2-F32B1FE881F1}"/>
          </ac:spMkLst>
        </pc:spChg>
        <pc:spChg chg="add mod">
          <ac:chgData name="寺島 有紀" userId="cfde80d7f18a818d" providerId="LiveId" clId="{198570A6-6A72-4F09-BB96-C46F9A3E21B2}" dt="2022-04-15T03:41:02.254" v="2841" actId="20577"/>
          <ac:spMkLst>
            <pc:docMk/>
            <pc:sldMk cId="3870014041" sldId="280"/>
            <ac:spMk id="6" creationId="{54161AAF-9A2D-4BF8-BA22-632FB6A14FEE}"/>
          </ac:spMkLst>
        </pc:spChg>
        <pc:picChg chg="add mod">
          <ac:chgData name="寺島 有紀" userId="cfde80d7f18a818d" providerId="LiveId" clId="{198570A6-6A72-4F09-BB96-C46F9A3E21B2}" dt="2022-04-15T03:39:05.295" v="2649" actId="692"/>
          <ac:picMkLst>
            <pc:docMk/>
            <pc:sldMk cId="3870014041" sldId="280"/>
            <ac:picMk id="3" creationId="{A559FE2A-EAA2-454E-BDCB-CFC056322533}"/>
          </ac:picMkLst>
        </pc:picChg>
      </pc:sldChg>
      <pc:sldChg chg="addSp modSp mod">
        <pc:chgData name="寺島 有紀" userId="cfde80d7f18a818d" providerId="LiveId" clId="{198570A6-6A72-4F09-BB96-C46F9A3E21B2}" dt="2022-04-15T04:56:12.507" v="9160" actId="1076"/>
        <pc:sldMkLst>
          <pc:docMk/>
          <pc:sldMk cId="2431605621" sldId="282"/>
        </pc:sldMkLst>
        <pc:spChg chg="add mod">
          <ac:chgData name="寺島 有紀" userId="cfde80d7f18a818d" providerId="LiveId" clId="{198570A6-6A72-4F09-BB96-C46F9A3E21B2}" dt="2022-04-15T04:39:19.343" v="7967" actId="207"/>
          <ac:spMkLst>
            <pc:docMk/>
            <pc:sldMk cId="2431605621" sldId="282"/>
            <ac:spMk id="3" creationId="{4F7C98D3-DBCC-439F-B9AA-6EDC5CB9AB4B}"/>
          </ac:spMkLst>
        </pc:spChg>
        <pc:spChg chg="add mod">
          <ac:chgData name="寺島 有紀" userId="cfde80d7f18a818d" providerId="LiveId" clId="{198570A6-6A72-4F09-BB96-C46F9A3E21B2}" dt="2022-04-15T04:56:12.507" v="9160" actId="1076"/>
          <ac:spMkLst>
            <pc:docMk/>
            <pc:sldMk cId="2431605621" sldId="282"/>
            <ac:spMk id="5" creationId="{1F0210DF-A9BA-4B51-BB8D-29AD1FE9646F}"/>
          </ac:spMkLst>
        </pc:spChg>
        <pc:spChg chg="add mod">
          <ac:chgData name="寺島 有紀" userId="cfde80d7f18a818d" providerId="LiveId" clId="{198570A6-6A72-4F09-BB96-C46F9A3E21B2}" dt="2022-04-15T04:50:08.286" v="8746" actId="20577"/>
          <ac:spMkLst>
            <pc:docMk/>
            <pc:sldMk cId="2431605621" sldId="282"/>
            <ac:spMk id="6" creationId="{8A82E938-2051-4B05-AF08-A577E6BAD793}"/>
          </ac:spMkLst>
        </pc:spChg>
        <pc:spChg chg="add mod">
          <ac:chgData name="寺島 有紀" userId="cfde80d7f18a818d" providerId="LiveId" clId="{198570A6-6A72-4F09-BB96-C46F9A3E21B2}" dt="2022-04-15T04:56:09.726" v="9159" actId="20577"/>
          <ac:spMkLst>
            <pc:docMk/>
            <pc:sldMk cId="2431605621" sldId="282"/>
            <ac:spMk id="7" creationId="{5804075D-923E-43CE-9DDF-71683048F3C7}"/>
          </ac:spMkLst>
        </pc:spChg>
      </pc:sldChg>
      <pc:sldChg chg="modSp add mod">
        <pc:chgData name="寺島 有紀" userId="cfde80d7f18a818d" providerId="LiveId" clId="{198570A6-6A72-4F09-BB96-C46F9A3E21B2}" dt="2022-04-15T04:51:43.014" v="8762" actId="20577"/>
        <pc:sldMkLst>
          <pc:docMk/>
          <pc:sldMk cId="1373035195" sldId="283"/>
        </pc:sldMkLst>
        <pc:spChg chg="mod">
          <ac:chgData name="寺島 有紀" userId="cfde80d7f18a818d" providerId="LiveId" clId="{198570A6-6A72-4F09-BB96-C46F9A3E21B2}" dt="2022-04-15T04:51:37.277" v="8756" actId="6549"/>
          <ac:spMkLst>
            <pc:docMk/>
            <pc:sldMk cId="1373035195" sldId="283"/>
            <ac:spMk id="4" creationId="{81D5DA72-0B53-441C-9BE7-7237F1D99ACC}"/>
          </ac:spMkLst>
        </pc:spChg>
        <pc:spChg chg="mod">
          <ac:chgData name="寺島 有紀" userId="cfde80d7f18a818d" providerId="LiveId" clId="{198570A6-6A72-4F09-BB96-C46F9A3E21B2}" dt="2022-04-15T04:51:43.014" v="8762" actId="20577"/>
          <ac:spMkLst>
            <pc:docMk/>
            <pc:sldMk cId="1373035195" sldId="283"/>
            <ac:spMk id="5" creationId="{56F775D9-98DA-4433-8015-D151356701D1}"/>
          </ac:spMkLst>
        </pc:spChg>
      </pc:sldChg>
      <pc:sldChg chg="addSp delSp modSp new mod">
        <pc:chgData name="寺島 有紀" userId="cfde80d7f18a818d" providerId="LiveId" clId="{198570A6-6A72-4F09-BB96-C46F9A3E21B2}" dt="2022-04-15T04:04:58.174" v="6074" actId="20577"/>
        <pc:sldMkLst>
          <pc:docMk/>
          <pc:sldMk cId="1371286214" sldId="284"/>
        </pc:sldMkLst>
        <pc:spChg chg="del">
          <ac:chgData name="寺島 有紀" userId="cfde80d7f18a818d" providerId="LiveId" clId="{198570A6-6A72-4F09-BB96-C46F9A3E21B2}" dt="2022-04-15T04:01:01.193" v="5085" actId="478"/>
          <ac:spMkLst>
            <pc:docMk/>
            <pc:sldMk cId="1371286214" sldId="284"/>
            <ac:spMk id="2" creationId="{AE652518-A10F-4DDA-8A3F-01AEA66D479B}"/>
          </ac:spMkLst>
        </pc:spChg>
        <pc:spChg chg="del">
          <ac:chgData name="寺島 有紀" userId="cfde80d7f18a818d" providerId="LiveId" clId="{198570A6-6A72-4F09-BB96-C46F9A3E21B2}" dt="2022-04-15T04:01:01.826" v="5086" actId="478"/>
          <ac:spMkLst>
            <pc:docMk/>
            <pc:sldMk cId="1371286214" sldId="284"/>
            <ac:spMk id="3" creationId="{A1ABDF41-A987-4130-86FB-6361AE99CBB8}"/>
          </ac:spMkLst>
        </pc:spChg>
        <pc:spChg chg="add mod">
          <ac:chgData name="寺島 有紀" userId="cfde80d7f18a818d" providerId="LiveId" clId="{198570A6-6A72-4F09-BB96-C46F9A3E21B2}" dt="2022-04-15T04:01:17.009" v="5149" actId="20577"/>
          <ac:spMkLst>
            <pc:docMk/>
            <pc:sldMk cId="1371286214" sldId="284"/>
            <ac:spMk id="4" creationId="{12670F2D-AA38-4F01-8983-0FF7C6EBEA0B}"/>
          </ac:spMkLst>
        </pc:spChg>
        <pc:spChg chg="add mod">
          <ac:chgData name="寺島 有紀" userId="cfde80d7f18a818d" providerId="LiveId" clId="{198570A6-6A72-4F09-BB96-C46F9A3E21B2}" dt="2022-04-15T04:04:58.174" v="6074" actId="20577"/>
          <ac:spMkLst>
            <pc:docMk/>
            <pc:sldMk cId="1371286214" sldId="284"/>
            <ac:spMk id="5" creationId="{5BFBA127-47A7-4270-94E6-27BFD068C458}"/>
          </ac:spMkLst>
        </pc:spChg>
      </pc:sldChg>
      <pc:sldChg chg="addSp delSp modSp new mod">
        <pc:chgData name="寺島 有紀" userId="cfde80d7f18a818d" providerId="LiveId" clId="{198570A6-6A72-4F09-BB96-C46F9A3E21B2}" dt="2022-04-15T05:25:43.353" v="11299" actId="1076"/>
        <pc:sldMkLst>
          <pc:docMk/>
          <pc:sldMk cId="1798348096" sldId="285"/>
        </pc:sldMkLst>
        <pc:spChg chg="del">
          <ac:chgData name="寺島 有紀" userId="cfde80d7f18a818d" providerId="LiveId" clId="{198570A6-6A72-4F09-BB96-C46F9A3E21B2}" dt="2022-04-15T04:07:49.619" v="6210" actId="478"/>
          <ac:spMkLst>
            <pc:docMk/>
            <pc:sldMk cId="1798348096" sldId="285"/>
            <ac:spMk id="2" creationId="{C171B8C8-8EF6-46BD-8FF1-482B9F285A0F}"/>
          </ac:spMkLst>
        </pc:spChg>
        <pc:spChg chg="del">
          <ac:chgData name="寺島 有紀" userId="cfde80d7f18a818d" providerId="LiveId" clId="{198570A6-6A72-4F09-BB96-C46F9A3E21B2}" dt="2022-04-15T04:07:50.954" v="6211" actId="478"/>
          <ac:spMkLst>
            <pc:docMk/>
            <pc:sldMk cId="1798348096" sldId="285"/>
            <ac:spMk id="3" creationId="{24E26FBB-571D-4482-B4CB-D52DBA9A62F2}"/>
          </ac:spMkLst>
        </pc:spChg>
        <pc:spChg chg="add mod">
          <ac:chgData name="寺島 有紀" userId="cfde80d7f18a818d" providerId="LiveId" clId="{198570A6-6A72-4F09-BB96-C46F9A3E21B2}" dt="2022-04-15T05:25:43.353" v="11299" actId="1076"/>
          <ac:spMkLst>
            <pc:docMk/>
            <pc:sldMk cId="1798348096" sldId="285"/>
            <ac:spMk id="4" creationId="{EDB3C418-7846-46B5-B2FA-F0F3389F0A87}"/>
          </ac:spMkLst>
        </pc:spChg>
        <pc:spChg chg="add del">
          <ac:chgData name="寺島 有紀" userId="cfde80d7f18a818d" providerId="LiveId" clId="{198570A6-6A72-4F09-BB96-C46F9A3E21B2}" dt="2022-04-15T05:05:09.956" v="9869" actId="478"/>
          <ac:spMkLst>
            <pc:docMk/>
            <pc:sldMk cId="1798348096" sldId="285"/>
            <ac:spMk id="5" creationId="{A867CC23-69C1-44D0-B942-7CBA4DA989F8}"/>
          </ac:spMkLst>
        </pc:spChg>
        <pc:spChg chg="add mod">
          <ac:chgData name="寺島 有紀" userId="cfde80d7f18a818d" providerId="LiveId" clId="{198570A6-6A72-4F09-BB96-C46F9A3E21B2}" dt="2022-04-15T05:18:00.296" v="10636" actId="20577"/>
          <ac:spMkLst>
            <pc:docMk/>
            <pc:sldMk cId="1798348096" sldId="285"/>
            <ac:spMk id="8" creationId="{0EE535AC-A3AE-462C-8AB7-53F3F45BE709}"/>
          </ac:spMkLst>
        </pc:spChg>
        <pc:spChg chg="add mod">
          <ac:chgData name="寺島 有紀" userId="cfde80d7f18a818d" providerId="LiveId" clId="{198570A6-6A72-4F09-BB96-C46F9A3E21B2}" dt="2022-04-15T05:08:32.468" v="10221" actId="208"/>
          <ac:spMkLst>
            <pc:docMk/>
            <pc:sldMk cId="1798348096" sldId="285"/>
            <ac:spMk id="9" creationId="{CC31FC9E-59BD-492D-BC4D-D18C1E434B6B}"/>
          </ac:spMkLst>
        </pc:spChg>
        <pc:spChg chg="add mod">
          <ac:chgData name="寺島 有紀" userId="cfde80d7f18a818d" providerId="LiveId" clId="{198570A6-6A72-4F09-BB96-C46F9A3E21B2}" dt="2022-04-15T05:19:07.954" v="10739" actId="1076"/>
          <ac:spMkLst>
            <pc:docMk/>
            <pc:sldMk cId="1798348096" sldId="285"/>
            <ac:spMk id="10" creationId="{737DA0B4-BA13-414D-91E6-C911A7FDDDB6}"/>
          </ac:spMkLst>
        </pc:spChg>
        <pc:spChg chg="add del mod">
          <ac:chgData name="寺島 有紀" userId="cfde80d7f18a818d" providerId="LiveId" clId="{198570A6-6A72-4F09-BB96-C46F9A3E21B2}" dt="2022-04-15T05:19:36.322" v="10747" actId="478"/>
          <ac:spMkLst>
            <pc:docMk/>
            <pc:sldMk cId="1798348096" sldId="285"/>
            <ac:spMk id="11" creationId="{223030B3-E8D3-465D-A096-E1D2166857D4}"/>
          </ac:spMkLst>
        </pc:spChg>
        <pc:spChg chg="add mod">
          <ac:chgData name="寺島 有紀" userId="cfde80d7f18a818d" providerId="LiveId" clId="{198570A6-6A72-4F09-BB96-C46F9A3E21B2}" dt="2022-04-15T05:19:52.359" v="10814" actId="20577"/>
          <ac:spMkLst>
            <pc:docMk/>
            <pc:sldMk cId="1798348096" sldId="285"/>
            <ac:spMk id="12" creationId="{3B6B024E-CD02-45A2-88BD-6A3EC46DE411}"/>
          </ac:spMkLst>
        </pc:spChg>
        <pc:spChg chg="add mod">
          <ac:chgData name="寺島 有紀" userId="cfde80d7f18a818d" providerId="LiveId" clId="{198570A6-6A72-4F09-BB96-C46F9A3E21B2}" dt="2022-04-15T05:25:17.049" v="11227" actId="1076"/>
          <ac:spMkLst>
            <pc:docMk/>
            <pc:sldMk cId="1798348096" sldId="285"/>
            <ac:spMk id="13" creationId="{AF07612C-8733-4B2A-B20A-C71415795E6D}"/>
          </ac:spMkLst>
        </pc:spChg>
        <pc:graphicFrameChg chg="add del">
          <ac:chgData name="寺島 有紀" userId="cfde80d7f18a818d" providerId="LiveId" clId="{198570A6-6A72-4F09-BB96-C46F9A3E21B2}" dt="2022-04-15T05:05:26.758" v="9871" actId="478"/>
          <ac:graphicFrameMkLst>
            <pc:docMk/>
            <pc:sldMk cId="1798348096" sldId="285"/>
            <ac:graphicFrameMk id="6" creationId="{5A33F9C7-8DB6-4B33-BF9B-8BCB444C9421}"/>
          </ac:graphicFrameMkLst>
        </pc:graphicFrameChg>
        <pc:graphicFrameChg chg="add mod modGraphic">
          <ac:chgData name="寺島 有紀" userId="cfde80d7f18a818d" providerId="LiveId" clId="{198570A6-6A72-4F09-BB96-C46F9A3E21B2}" dt="2022-04-15T05:18:24.417" v="10668" actId="1076"/>
          <ac:graphicFrameMkLst>
            <pc:docMk/>
            <pc:sldMk cId="1798348096" sldId="285"/>
            <ac:graphicFrameMk id="7" creationId="{3A21CA70-A3D2-4C08-AE2C-6AB1F814A3A6}"/>
          </ac:graphicFrameMkLst>
        </pc:graphicFrameChg>
      </pc:sldChg>
      <pc:sldChg chg="addSp delSp modSp new mod">
        <pc:chgData name="寺島 有紀" userId="cfde80d7f18a818d" providerId="LiveId" clId="{198570A6-6A72-4F09-BB96-C46F9A3E21B2}" dt="2022-04-15T05:03:00.485" v="9867" actId="20577"/>
        <pc:sldMkLst>
          <pc:docMk/>
          <pc:sldMk cId="2085639064" sldId="286"/>
        </pc:sldMkLst>
        <pc:spChg chg="del">
          <ac:chgData name="寺島 有紀" userId="cfde80d7f18a818d" providerId="LiveId" clId="{198570A6-6A72-4F09-BB96-C46F9A3E21B2}" dt="2022-04-15T05:00:38.304" v="9213" actId="478"/>
          <ac:spMkLst>
            <pc:docMk/>
            <pc:sldMk cId="2085639064" sldId="286"/>
            <ac:spMk id="2" creationId="{33168FE4-5B1A-444A-A1CC-FD9A3C057462}"/>
          </ac:spMkLst>
        </pc:spChg>
        <pc:spChg chg="del">
          <ac:chgData name="寺島 有紀" userId="cfde80d7f18a818d" providerId="LiveId" clId="{198570A6-6A72-4F09-BB96-C46F9A3E21B2}" dt="2022-04-15T05:00:37.283" v="9212" actId="478"/>
          <ac:spMkLst>
            <pc:docMk/>
            <pc:sldMk cId="2085639064" sldId="286"/>
            <ac:spMk id="3" creationId="{A04B1B9B-A12D-48B9-9CF8-4BD5E0212F67}"/>
          </ac:spMkLst>
        </pc:spChg>
        <pc:spChg chg="add mod">
          <ac:chgData name="寺島 有紀" userId="cfde80d7f18a818d" providerId="LiveId" clId="{198570A6-6A72-4F09-BB96-C46F9A3E21B2}" dt="2022-04-15T05:03:00.485" v="9867" actId="20577"/>
          <ac:spMkLst>
            <pc:docMk/>
            <pc:sldMk cId="2085639064" sldId="286"/>
            <ac:spMk id="4" creationId="{4D4B5B4E-9C4A-4153-905C-DE5C1903A8DF}"/>
          </ac:spMkLst>
        </pc:spChg>
      </pc:sldChg>
      <pc:sldChg chg="addSp delSp modSp new del mod">
        <pc:chgData name="寺島 有紀" userId="cfde80d7f18a818d" providerId="LiveId" clId="{198570A6-6A72-4F09-BB96-C46F9A3E21B2}" dt="2022-04-15T05:00:03.957" v="9210" actId="47"/>
        <pc:sldMkLst>
          <pc:docMk/>
          <pc:sldMk cId="2809609389" sldId="286"/>
        </pc:sldMkLst>
        <pc:spChg chg="del">
          <ac:chgData name="寺島 有紀" userId="cfde80d7f18a818d" providerId="LiveId" clId="{198570A6-6A72-4F09-BB96-C46F9A3E21B2}" dt="2022-04-15T04:57:22.491" v="9162" actId="478"/>
          <ac:spMkLst>
            <pc:docMk/>
            <pc:sldMk cId="2809609389" sldId="286"/>
            <ac:spMk id="2" creationId="{49FB5B65-E9E9-4628-95E8-0E54B968F3BA}"/>
          </ac:spMkLst>
        </pc:spChg>
        <pc:spChg chg="del">
          <ac:chgData name="寺島 有紀" userId="cfde80d7f18a818d" providerId="LiveId" clId="{198570A6-6A72-4F09-BB96-C46F9A3E21B2}" dt="2022-04-15T04:57:23.495" v="9163" actId="478"/>
          <ac:spMkLst>
            <pc:docMk/>
            <pc:sldMk cId="2809609389" sldId="286"/>
            <ac:spMk id="3" creationId="{C55B8179-91F7-4CEF-82C6-B7D95A3765E4}"/>
          </ac:spMkLst>
        </pc:spChg>
        <pc:spChg chg="add mod">
          <ac:chgData name="寺島 有紀" userId="cfde80d7f18a818d" providerId="LiveId" clId="{198570A6-6A72-4F09-BB96-C46F9A3E21B2}" dt="2022-04-15T04:57:34.508" v="9209" actId="20577"/>
          <ac:spMkLst>
            <pc:docMk/>
            <pc:sldMk cId="2809609389" sldId="286"/>
            <ac:spMk id="4" creationId="{AF651AA0-F368-43D2-A169-4D1D136CFC5F}"/>
          </ac:spMkLst>
        </pc:spChg>
      </pc:sldChg>
      <pc:sldMasterChg chg="modSldLayout">
        <pc:chgData name="寺島 有紀" userId="cfde80d7f18a818d" providerId="LiveId" clId="{198570A6-6A72-4F09-BB96-C46F9A3E21B2}" dt="2022-04-15T05:40:32.941" v="11732"/>
        <pc:sldMasterMkLst>
          <pc:docMk/>
          <pc:sldMasterMk cId="2634551748" sldId="2147483672"/>
        </pc:sldMasterMkLst>
        <pc:sldLayoutChg chg="addSp delSp modSp">
          <pc:chgData name="寺島 有紀" userId="cfde80d7f18a818d" providerId="LiveId" clId="{198570A6-6A72-4F09-BB96-C46F9A3E21B2}" dt="2022-04-15T05:40:32.941" v="11732"/>
          <pc:sldLayoutMkLst>
            <pc:docMk/>
            <pc:sldMasterMk cId="2634551748" sldId="2147483672"/>
            <pc:sldLayoutMk cId="349753495" sldId="2147483673"/>
          </pc:sldLayoutMkLst>
          <pc:spChg chg="del">
            <ac:chgData name="寺島 有紀" userId="cfde80d7f18a818d" providerId="LiveId" clId="{198570A6-6A72-4F09-BB96-C46F9A3E21B2}" dt="2022-04-15T05:40:32.115" v="11731"/>
            <ac:spMkLst>
              <pc:docMk/>
              <pc:sldMasterMk cId="2634551748" sldId="2147483672"/>
              <pc:sldLayoutMk cId="349753495" sldId="2147483673"/>
              <ac:spMk id="2"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4"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5"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6" creationId="{00000000-0000-0000-0000-000000000000}"/>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7" creationId="{F30122F3-5A34-4F1F-889E-631A5035274C}"/>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8" creationId="{43E61A31-35B4-4861-A4D6-0A4C9C7E3D6A}"/>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9" creationId="{53869F5B-7D81-4E08-A682-68F1D2DC9DD1}"/>
            </ac:spMkLst>
          </pc:spChg>
          <pc:spChg chg="add mod">
            <ac:chgData name="寺島 有紀" userId="cfde80d7f18a818d" providerId="LiveId" clId="{198570A6-6A72-4F09-BB96-C46F9A3E21B2}" dt="2022-04-15T05:40:32.941" v="11732"/>
            <ac:spMkLst>
              <pc:docMk/>
              <pc:sldMasterMk cId="2634551748" sldId="2147483672"/>
              <pc:sldLayoutMk cId="349753495" sldId="2147483673"/>
              <ac:spMk id="10" creationId="{A0AA1EBA-E16A-4D49-9100-53B56794E25C}"/>
            </ac:spMkLst>
          </pc:spChg>
        </pc:sldLayoutChg>
      </pc:sldMasterChg>
    </pc:docChg>
  </pc:docChgLst>
  <pc:docChgLst>
    <pc:chgData name="寺島 有紀" userId="cfde80d7f18a818d" providerId="LiveId" clId="{115E16B8-7A31-4D2D-BE53-B24385A3FD05}"/>
    <pc:docChg chg="undo custSel addSld modSld sldOrd modSection">
      <pc:chgData name="寺島 有紀" userId="cfde80d7f18a818d" providerId="LiveId" clId="{115E16B8-7A31-4D2D-BE53-B24385A3FD05}" dt="2022-09-20T07:28:32.465" v="2802" actId="20577"/>
      <pc:docMkLst>
        <pc:docMk/>
      </pc:docMkLst>
      <pc:sldChg chg="modSp mod">
        <pc:chgData name="寺島 有紀" userId="cfde80d7f18a818d" providerId="LiveId" clId="{115E16B8-7A31-4D2D-BE53-B24385A3FD05}" dt="2022-09-20T06:43:06.844" v="16" actId="207"/>
        <pc:sldMkLst>
          <pc:docMk/>
          <pc:sldMk cId="2140846858" sldId="256"/>
        </pc:sldMkLst>
        <pc:spChg chg="mod">
          <ac:chgData name="寺島 有紀" userId="cfde80d7f18a818d" providerId="LiveId" clId="{115E16B8-7A31-4D2D-BE53-B24385A3FD05}" dt="2022-09-20T06:43:06.844" v="16" actId="207"/>
          <ac:spMkLst>
            <pc:docMk/>
            <pc:sldMk cId="2140846858" sldId="256"/>
            <ac:spMk id="2" creationId="{9B0B7FE5-50E8-420E-9575-497E2830EC48}"/>
          </ac:spMkLst>
        </pc:spChg>
      </pc:sldChg>
      <pc:sldChg chg="addSp delSp modSp mod">
        <pc:chgData name="寺島 有紀" userId="cfde80d7f18a818d" providerId="LiveId" clId="{115E16B8-7A31-4D2D-BE53-B24385A3FD05}" dt="2022-09-20T06:50:47.224" v="359" actId="207"/>
        <pc:sldMkLst>
          <pc:docMk/>
          <pc:sldMk cId="293139934" sldId="257"/>
        </pc:sldMkLst>
        <pc:spChg chg="mod">
          <ac:chgData name="寺島 有紀" userId="cfde80d7f18a818d" providerId="LiveId" clId="{115E16B8-7A31-4D2D-BE53-B24385A3FD05}" dt="2022-09-20T06:46:01.266" v="99" actId="1037"/>
          <ac:spMkLst>
            <pc:docMk/>
            <pc:sldMk cId="293139934" sldId="257"/>
            <ac:spMk id="2" creationId="{C79E6996-A651-4AA1-9F6B-EE988D17CE66}"/>
          </ac:spMkLst>
        </pc:spChg>
        <pc:spChg chg="mod">
          <ac:chgData name="寺島 有紀" userId="cfde80d7f18a818d" providerId="LiveId" clId="{115E16B8-7A31-4D2D-BE53-B24385A3FD05}" dt="2022-09-20T06:50:22.489" v="335" actId="207"/>
          <ac:spMkLst>
            <pc:docMk/>
            <pc:sldMk cId="293139934" sldId="257"/>
            <ac:spMk id="3" creationId="{D70ABC19-CB57-4EAB-BA6F-692A82FAD6D3}"/>
          </ac:spMkLst>
        </pc:spChg>
        <pc:spChg chg="add del">
          <ac:chgData name="寺島 有紀" userId="cfde80d7f18a818d" providerId="LiveId" clId="{115E16B8-7A31-4D2D-BE53-B24385A3FD05}" dt="2022-09-20T06:45:42.574" v="91" actId="478"/>
          <ac:spMkLst>
            <pc:docMk/>
            <pc:sldMk cId="293139934" sldId="257"/>
            <ac:spMk id="7" creationId="{702BC5CD-9C3F-AC30-80B7-31105C1BCA48}"/>
          </ac:spMkLst>
        </pc:spChg>
        <pc:spChg chg="add mod">
          <ac:chgData name="寺島 有紀" userId="cfde80d7f18a818d" providerId="LiveId" clId="{115E16B8-7A31-4D2D-BE53-B24385A3FD05}" dt="2022-09-20T06:48:38.850" v="215" actId="207"/>
          <ac:spMkLst>
            <pc:docMk/>
            <pc:sldMk cId="293139934" sldId="257"/>
            <ac:spMk id="8" creationId="{87DD4524-0302-8794-DAA9-227489128993}"/>
          </ac:spMkLst>
        </pc:spChg>
        <pc:spChg chg="add mod">
          <ac:chgData name="寺島 有紀" userId="cfde80d7f18a818d" providerId="LiveId" clId="{115E16B8-7A31-4D2D-BE53-B24385A3FD05}" dt="2022-09-20T06:49:56.015" v="331" actId="1076"/>
          <ac:spMkLst>
            <pc:docMk/>
            <pc:sldMk cId="293139934" sldId="257"/>
            <ac:spMk id="9" creationId="{C30B9715-5916-752D-5FC0-B6FEF8D5BA1F}"/>
          </ac:spMkLst>
        </pc:spChg>
        <pc:spChg chg="mod">
          <ac:chgData name="寺島 有紀" userId="cfde80d7f18a818d" providerId="LiveId" clId="{115E16B8-7A31-4D2D-BE53-B24385A3FD05}" dt="2022-09-20T06:48:47.241" v="217" actId="207"/>
          <ac:spMkLst>
            <pc:docMk/>
            <pc:sldMk cId="293139934" sldId="257"/>
            <ac:spMk id="27" creationId="{92911672-60AE-418E-8C9A-D3761FE2D5DF}"/>
          </ac:spMkLst>
        </pc:spChg>
        <pc:spChg chg="mod">
          <ac:chgData name="寺島 有紀" userId="cfde80d7f18a818d" providerId="LiveId" clId="{115E16B8-7A31-4D2D-BE53-B24385A3FD05}" dt="2022-09-20T06:45:49.440" v="92" actId="1076"/>
          <ac:spMkLst>
            <pc:docMk/>
            <pc:sldMk cId="293139934" sldId="257"/>
            <ac:spMk id="28" creationId="{99CE92BE-D37C-4250-B1A0-6D13664DB2FC}"/>
          </ac:spMkLst>
        </pc:spChg>
        <pc:spChg chg="mod">
          <ac:chgData name="寺島 有紀" userId="cfde80d7f18a818d" providerId="LiveId" clId="{115E16B8-7A31-4D2D-BE53-B24385A3FD05}" dt="2022-09-20T06:45:49.440" v="92" actId="1076"/>
          <ac:spMkLst>
            <pc:docMk/>
            <pc:sldMk cId="293139934" sldId="257"/>
            <ac:spMk id="29" creationId="{8305BF4D-4BBB-4D55-A4C9-0B932AB2CC50}"/>
          </ac:spMkLst>
        </pc:spChg>
        <pc:spChg chg="mod">
          <ac:chgData name="寺島 有紀" userId="cfde80d7f18a818d" providerId="LiveId" clId="{115E16B8-7A31-4D2D-BE53-B24385A3FD05}" dt="2022-09-20T06:48:42.639" v="216" actId="207"/>
          <ac:spMkLst>
            <pc:docMk/>
            <pc:sldMk cId="293139934" sldId="257"/>
            <ac:spMk id="30" creationId="{58942AD8-7662-4B06-91F4-8A518968C174}"/>
          </ac:spMkLst>
        </pc:spChg>
        <pc:spChg chg="mod">
          <ac:chgData name="寺島 有紀" userId="cfde80d7f18a818d" providerId="LiveId" clId="{115E16B8-7A31-4D2D-BE53-B24385A3FD05}" dt="2022-09-20T06:45:49.440" v="92" actId="1076"/>
          <ac:spMkLst>
            <pc:docMk/>
            <pc:sldMk cId="293139934" sldId="257"/>
            <ac:spMk id="32" creationId="{A6CA9836-3F18-4EB0-8B2A-EDE8448D9442}"/>
          </ac:spMkLst>
        </pc:spChg>
        <pc:spChg chg="mod">
          <ac:chgData name="寺島 有紀" userId="cfde80d7f18a818d" providerId="LiveId" clId="{115E16B8-7A31-4D2D-BE53-B24385A3FD05}" dt="2022-09-20T06:45:49.440" v="92" actId="1076"/>
          <ac:spMkLst>
            <pc:docMk/>
            <pc:sldMk cId="293139934" sldId="257"/>
            <ac:spMk id="33" creationId="{BE5B1533-BB51-4481-A376-2FA83B8C2246}"/>
          </ac:spMkLst>
        </pc:spChg>
        <pc:spChg chg="mod">
          <ac:chgData name="寺島 有紀" userId="cfde80d7f18a818d" providerId="LiveId" clId="{115E16B8-7A31-4D2D-BE53-B24385A3FD05}" dt="2022-09-20T06:50:34.641" v="347" actId="207"/>
          <ac:spMkLst>
            <pc:docMk/>
            <pc:sldMk cId="293139934" sldId="257"/>
            <ac:spMk id="36" creationId="{EFD22D00-1F60-4354-B27F-42B6A912113E}"/>
          </ac:spMkLst>
        </pc:spChg>
        <pc:spChg chg="mod">
          <ac:chgData name="寺島 有紀" userId="cfde80d7f18a818d" providerId="LiveId" clId="{115E16B8-7A31-4D2D-BE53-B24385A3FD05}" dt="2022-09-20T06:50:47.224" v="359" actId="207"/>
          <ac:spMkLst>
            <pc:docMk/>
            <pc:sldMk cId="293139934" sldId="257"/>
            <ac:spMk id="37" creationId="{760582CC-E498-4DBC-B288-5BB200351E31}"/>
          </ac:spMkLst>
        </pc:spChg>
        <pc:spChg chg="mod">
          <ac:chgData name="寺島 有紀" userId="cfde80d7f18a818d" providerId="LiveId" clId="{115E16B8-7A31-4D2D-BE53-B24385A3FD05}" dt="2022-09-20T06:50:28.944" v="341" actId="207"/>
          <ac:spMkLst>
            <pc:docMk/>
            <pc:sldMk cId="293139934" sldId="257"/>
            <ac:spMk id="44" creationId="{D68E6E6A-8671-418A-959A-073D2441FADF}"/>
          </ac:spMkLst>
        </pc:spChg>
        <pc:spChg chg="mod">
          <ac:chgData name="寺島 有紀" userId="cfde80d7f18a818d" providerId="LiveId" clId="{115E16B8-7A31-4D2D-BE53-B24385A3FD05}" dt="2022-09-20T06:50:40.943" v="353" actId="207"/>
          <ac:spMkLst>
            <pc:docMk/>
            <pc:sldMk cId="293139934" sldId="257"/>
            <ac:spMk id="45" creationId="{388002EF-0205-49D9-BF20-35E19E7A6C0F}"/>
          </ac:spMkLst>
        </pc:spChg>
      </pc:sldChg>
      <pc:sldChg chg="modSp mod">
        <pc:chgData name="寺島 有紀" userId="cfde80d7f18a818d" providerId="LiveId" clId="{115E16B8-7A31-4D2D-BE53-B24385A3FD05}" dt="2022-09-20T07:00:20.943" v="858" actId="14734"/>
        <pc:sldMkLst>
          <pc:docMk/>
          <pc:sldMk cId="983098224" sldId="259"/>
        </pc:sldMkLst>
        <pc:graphicFrameChg chg="mod modGraphic">
          <ac:chgData name="寺島 有紀" userId="cfde80d7f18a818d" providerId="LiveId" clId="{115E16B8-7A31-4D2D-BE53-B24385A3FD05}" dt="2022-09-20T07:00:20.943" v="858" actId="14734"/>
          <ac:graphicFrameMkLst>
            <pc:docMk/>
            <pc:sldMk cId="983098224" sldId="259"/>
            <ac:graphicFrameMk id="4" creationId="{84F1F36E-A964-44E6-83AE-E5CA41F60AE2}"/>
          </ac:graphicFrameMkLst>
        </pc:graphicFrameChg>
      </pc:sldChg>
      <pc:sldChg chg="modSp mod">
        <pc:chgData name="寺島 有紀" userId="cfde80d7f18a818d" providerId="LiveId" clId="{115E16B8-7A31-4D2D-BE53-B24385A3FD05}" dt="2022-09-20T06:56:57.229" v="645" actId="798"/>
        <pc:sldMkLst>
          <pc:docMk/>
          <pc:sldMk cId="329874815" sldId="260"/>
        </pc:sldMkLst>
        <pc:graphicFrameChg chg="mod modGraphic">
          <ac:chgData name="寺島 有紀" userId="cfde80d7f18a818d" providerId="LiveId" clId="{115E16B8-7A31-4D2D-BE53-B24385A3FD05}" dt="2022-09-20T06:56:57.229" v="645" actId="798"/>
          <ac:graphicFrameMkLst>
            <pc:docMk/>
            <pc:sldMk cId="329874815" sldId="260"/>
            <ac:graphicFrameMk id="5" creationId="{CA9FE1FF-5DF1-4A2D-BA11-A27EEA9D4CD9}"/>
          </ac:graphicFrameMkLst>
        </pc:graphicFrameChg>
      </pc:sldChg>
      <pc:sldChg chg="modSp mod">
        <pc:chgData name="寺島 有紀" userId="cfde80d7f18a818d" providerId="LiveId" clId="{115E16B8-7A31-4D2D-BE53-B24385A3FD05}" dt="2022-09-20T07:12:37.399" v="1610" actId="207"/>
        <pc:sldMkLst>
          <pc:docMk/>
          <pc:sldMk cId="2822546034" sldId="261"/>
        </pc:sldMkLst>
        <pc:spChg chg="mod">
          <ac:chgData name="寺島 有紀" userId="cfde80d7f18a818d" providerId="LiveId" clId="{115E16B8-7A31-4D2D-BE53-B24385A3FD05}" dt="2022-09-20T07:11:21.762" v="1478" actId="6549"/>
          <ac:spMkLst>
            <pc:docMk/>
            <pc:sldMk cId="2822546034" sldId="261"/>
            <ac:spMk id="6" creationId="{715E8AE1-56DE-475F-939C-071333A4D078}"/>
          </ac:spMkLst>
        </pc:spChg>
        <pc:spChg chg="mod">
          <ac:chgData name="寺島 有紀" userId="cfde80d7f18a818d" providerId="LiveId" clId="{115E16B8-7A31-4D2D-BE53-B24385A3FD05}" dt="2022-09-20T07:11:35.255" v="1502" actId="207"/>
          <ac:spMkLst>
            <pc:docMk/>
            <pc:sldMk cId="2822546034" sldId="261"/>
            <ac:spMk id="8" creationId="{0126C895-8D2B-4B3C-BBF2-4931B4612966}"/>
          </ac:spMkLst>
        </pc:spChg>
        <pc:spChg chg="mod">
          <ac:chgData name="寺島 有紀" userId="cfde80d7f18a818d" providerId="LiveId" clId="{115E16B8-7A31-4D2D-BE53-B24385A3FD05}" dt="2022-09-20T07:11:59.294" v="1553" actId="207"/>
          <ac:spMkLst>
            <pc:docMk/>
            <pc:sldMk cId="2822546034" sldId="261"/>
            <ac:spMk id="10" creationId="{BDFDB885-74C2-4E01-ABFF-E20268373DE8}"/>
          </ac:spMkLst>
        </pc:spChg>
        <pc:spChg chg="mod">
          <ac:chgData name="寺島 有紀" userId="cfde80d7f18a818d" providerId="LiveId" clId="{115E16B8-7A31-4D2D-BE53-B24385A3FD05}" dt="2022-09-20T07:12:37.399" v="1610" actId="207"/>
          <ac:spMkLst>
            <pc:docMk/>
            <pc:sldMk cId="2822546034" sldId="261"/>
            <ac:spMk id="12" creationId="{F7216E28-DD0B-4E14-883C-F2D30AD9EF35}"/>
          </ac:spMkLst>
        </pc:spChg>
      </pc:sldChg>
      <pc:sldChg chg="modSp mod">
        <pc:chgData name="寺島 有紀" userId="cfde80d7f18a818d" providerId="LiveId" clId="{115E16B8-7A31-4D2D-BE53-B24385A3FD05}" dt="2022-09-20T07:14:07.078" v="1691" actId="207"/>
        <pc:sldMkLst>
          <pc:docMk/>
          <pc:sldMk cId="1384785823" sldId="262"/>
        </pc:sldMkLst>
        <pc:spChg chg="mod">
          <ac:chgData name="寺島 有紀" userId="cfde80d7f18a818d" providerId="LiveId" clId="{115E16B8-7A31-4D2D-BE53-B24385A3FD05}" dt="2022-09-20T07:13:53.208" v="1660" actId="207"/>
          <ac:spMkLst>
            <pc:docMk/>
            <pc:sldMk cId="1384785823" sldId="262"/>
            <ac:spMk id="5" creationId="{8D7163A6-DFFE-437E-8DB5-A05BF6AF8ADB}"/>
          </ac:spMkLst>
        </pc:spChg>
        <pc:spChg chg="mod">
          <ac:chgData name="寺島 有紀" userId="cfde80d7f18a818d" providerId="LiveId" clId="{115E16B8-7A31-4D2D-BE53-B24385A3FD05}" dt="2022-09-20T07:14:07.078" v="1691" actId="207"/>
          <ac:spMkLst>
            <pc:docMk/>
            <pc:sldMk cId="1384785823" sldId="262"/>
            <ac:spMk id="6" creationId="{2C969BF4-EDC5-4A81-A4A9-79D3B2423C2A}"/>
          </ac:spMkLst>
        </pc:spChg>
      </pc:sldChg>
      <pc:sldChg chg="modSp mod">
        <pc:chgData name="寺島 有紀" userId="cfde80d7f18a818d" providerId="LiveId" clId="{115E16B8-7A31-4D2D-BE53-B24385A3FD05}" dt="2022-09-20T07:13:41.903" v="1645" actId="207"/>
        <pc:sldMkLst>
          <pc:docMk/>
          <pc:sldMk cId="3563625698" sldId="263"/>
        </pc:sldMkLst>
        <pc:spChg chg="mod">
          <ac:chgData name="寺島 有紀" userId="cfde80d7f18a818d" providerId="LiveId" clId="{115E16B8-7A31-4D2D-BE53-B24385A3FD05}" dt="2022-09-20T07:13:26.071" v="1623" actId="207"/>
          <ac:spMkLst>
            <pc:docMk/>
            <pc:sldMk cId="3563625698" sldId="263"/>
            <ac:spMk id="5" creationId="{5E651CB1-5679-4DA9-9C5F-4B0699208B31}"/>
          </ac:spMkLst>
        </pc:spChg>
        <pc:spChg chg="mod">
          <ac:chgData name="寺島 有紀" userId="cfde80d7f18a818d" providerId="LiveId" clId="{115E16B8-7A31-4D2D-BE53-B24385A3FD05}" dt="2022-09-20T07:13:41.903" v="1645" actId="207"/>
          <ac:spMkLst>
            <pc:docMk/>
            <pc:sldMk cId="3563625698" sldId="263"/>
            <ac:spMk id="6" creationId="{8CBE5F4C-883C-41D9-87D7-4F08133D19E9}"/>
          </ac:spMkLst>
        </pc:spChg>
      </pc:sldChg>
      <pc:sldChg chg="modSp mod">
        <pc:chgData name="寺島 有紀" userId="cfde80d7f18a818d" providerId="LiveId" clId="{115E16B8-7A31-4D2D-BE53-B24385A3FD05}" dt="2022-09-20T07:17:08.765" v="1888" actId="207"/>
        <pc:sldMkLst>
          <pc:docMk/>
          <pc:sldMk cId="667431575" sldId="264"/>
        </pc:sldMkLst>
        <pc:graphicFrameChg chg="modGraphic">
          <ac:chgData name="寺島 有紀" userId="cfde80d7f18a818d" providerId="LiveId" clId="{115E16B8-7A31-4D2D-BE53-B24385A3FD05}" dt="2022-09-20T07:17:08.765" v="1888" actId="207"/>
          <ac:graphicFrameMkLst>
            <pc:docMk/>
            <pc:sldMk cId="667431575" sldId="264"/>
            <ac:graphicFrameMk id="34" creationId="{6DFAD074-C32B-433B-AF11-024D8D67AF01}"/>
          </ac:graphicFrameMkLst>
        </pc:graphicFrameChg>
      </pc:sldChg>
      <pc:sldChg chg="modSp mod">
        <pc:chgData name="寺島 有紀" userId="cfde80d7f18a818d" providerId="LiveId" clId="{115E16B8-7A31-4D2D-BE53-B24385A3FD05}" dt="2022-09-20T07:17:48.926" v="1904" actId="207"/>
        <pc:sldMkLst>
          <pc:docMk/>
          <pc:sldMk cId="3560931924" sldId="266"/>
        </pc:sldMkLst>
        <pc:graphicFrameChg chg="modGraphic">
          <ac:chgData name="寺島 有紀" userId="cfde80d7f18a818d" providerId="LiveId" clId="{115E16B8-7A31-4D2D-BE53-B24385A3FD05}" dt="2022-09-20T07:17:48.926" v="1904" actId="207"/>
          <ac:graphicFrameMkLst>
            <pc:docMk/>
            <pc:sldMk cId="3560931924" sldId="266"/>
            <ac:graphicFrameMk id="5" creationId="{A7CF76F3-7DC1-45C7-A06C-E66260412E01}"/>
          </ac:graphicFrameMkLst>
        </pc:graphicFrameChg>
      </pc:sldChg>
      <pc:sldChg chg="modSp mod">
        <pc:chgData name="寺島 有紀" userId="cfde80d7f18a818d" providerId="LiveId" clId="{115E16B8-7A31-4D2D-BE53-B24385A3FD05}" dt="2022-09-20T07:06:45.086" v="1185" actId="20577"/>
        <pc:sldMkLst>
          <pc:docMk/>
          <pc:sldMk cId="2431605621" sldId="282"/>
        </pc:sldMkLst>
        <pc:spChg chg="mod">
          <ac:chgData name="寺島 有紀" userId="cfde80d7f18a818d" providerId="LiveId" clId="{115E16B8-7A31-4D2D-BE53-B24385A3FD05}" dt="2022-09-20T07:06:45.086" v="1185" actId="20577"/>
          <ac:spMkLst>
            <pc:docMk/>
            <pc:sldMk cId="2431605621" sldId="282"/>
            <ac:spMk id="4" creationId="{55040C07-6BD9-4C2A-BC8A-1374AA5E18C0}"/>
          </ac:spMkLst>
        </pc:spChg>
      </pc:sldChg>
      <pc:sldChg chg="modSp mod">
        <pc:chgData name="寺島 有紀" userId="cfde80d7f18a818d" providerId="LiveId" clId="{115E16B8-7A31-4D2D-BE53-B24385A3FD05}" dt="2022-09-20T07:14:29.839" v="1703" actId="207"/>
        <pc:sldMkLst>
          <pc:docMk/>
          <pc:sldMk cId="1373035195" sldId="283"/>
        </pc:sldMkLst>
        <pc:spChg chg="mod">
          <ac:chgData name="寺島 有紀" userId="cfde80d7f18a818d" providerId="LiveId" clId="{115E16B8-7A31-4D2D-BE53-B24385A3FD05}" dt="2022-09-20T07:14:29.839" v="1703" actId="207"/>
          <ac:spMkLst>
            <pc:docMk/>
            <pc:sldMk cId="1373035195" sldId="283"/>
            <ac:spMk id="5" creationId="{56F775D9-98DA-4433-8015-D151356701D1}"/>
          </ac:spMkLst>
        </pc:spChg>
      </pc:sldChg>
      <pc:sldChg chg="modSp mod">
        <pc:chgData name="寺島 有紀" userId="cfde80d7f18a818d" providerId="LiveId" clId="{115E16B8-7A31-4D2D-BE53-B24385A3FD05}" dt="2022-09-20T06:48:30.823" v="214" actId="207"/>
        <pc:sldMkLst>
          <pc:docMk/>
          <pc:sldMk cId="1798348096" sldId="285"/>
        </pc:sldMkLst>
        <pc:graphicFrameChg chg="modGraphic">
          <ac:chgData name="寺島 有紀" userId="cfde80d7f18a818d" providerId="LiveId" clId="{115E16B8-7A31-4D2D-BE53-B24385A3FD05}" dt="2022-09-20T06:48:30.823" v="214" actId="207"/>
          <ac:graphicFrameMkLst>
            <pc:docMk/>
            <pc:sldMk cId="1798348096" sldId="285"/>
            <ac:graphicFrameMk id="7" creationId="{3A21CA70-A3D2-4C08-AE2C-6AB1F814A3A6}"/>
          </ac:graphicFrameMkLst>
        </pc:graphicFrameChg>
      </pc:sldChg>
      <pc:sldChg chg="modSp mod">
        <pc:chgData name="寺島 有紀" userId="cfde80d7f18a818d" providerId="LiveId" clId="{115E16B8-7A31-4D2D-BE53-B24385A3FD05}" dt="2022-09-20T07:14:58.841" v="1791" actId="20577"/>
        <pc:sldMkLst>
          <pc:docMk/>
          <pc:sldMk cId="2085639064" sldId="286"/>
        </pc:sldMkLst>
        <pc:spChg chg="mod">
          <ac:chgData name="寺島 有紀" userId="cfde80d7f18a818d" providerId="LiveId" clId="{115E16B8-7A31-4D2D-BE53-B24385A3FD05}" dt="2022-09-20T07:14:58.841" v="1791" actId="20577"/>
          <ac:spMkLst>
            <pc:docMk/>
            <pc:sldMk cId="2085639064" sldId="286"/>
            <ac:spMk id="4" creationId="{4D4B5B4E-9C4A-4153-905C-DE5C1903A8DF}"/>
          </ac:spMkLst>
        </pc:spChg>
      </pc:sldChg>
      <pc:sldChg chg="addSp delSp modSp new mod">
        <pc:chgData name="寺島 有紀" userId="cfde80d7f18a818d" providerId="LiveId" clId="{115E16B8-7A31-4D2D-BE53-B24385A3FD05}" dt="2022-09-20T07:10:47.920" v="1443" actId="207"/>
        <pc:sldMkLst>
          <pc:docMk/>
          <pc:sldMk cId="4253894134" sldId="287"/>
        </pc:sldMkLst>
        <pc:spChg chg="del">
          <ac:chgData name="寺島 有紀" userId="cfde80d7f18a818d" providerId="LiveId" clId="{115E16B8-7A31-4D2D-BE53-B24385A3FD05}" dt="2022-09-20T06:58:17.031" v="647" actId="478"/>
          <ac:spMkLst>
            <pc:docMk/>
            <pc:sldMk cId="4253894134" sldId="287"/>
            <ac:spMk id="2" creationId="{3D681678-42F4-78BB-9DDA-2D534096EA37}"/>
          </ac:spMkLst>
        </pc:spChg>
        <pc:spChg chg="del">
          <ac:chgData name="寺島 有紀" userId="cfde80d7f18a818d" providerId="LiveId" clId="{115E16B8-7A31-4D2D-BE53-B24385A3FD05}" dt="2022-09-20T06:58:18.148" v="648" actId="478"/>
          <ac:spMkLst>
            <pc:docMk/>
            <pc:sldMk cId="4253894134" sldId="287"/>
            <ac:spMk id="3" creationId="{8DC104FC-1A53-F45A-6112-B9C68E633057}"/>
          </ac:spMkLst>
        </pc:spChg>
        <pc:spChg chg="add mod">
          <ac:chgData name="寺島 有紀" userId="cfde80d7f18a818d" providerId="LiveId" clId="{115E16B8-7A31-4D2D-BE53-B24385A3FD05}" dt="2022-09-20T07:10:47.920" v="1443" actId="207"/>
          <ac:spMkLst>
            <pc:docMk/>
            <pc:sldMk cId="4253894134" sldId="287"/>
            <ac:spMk id="5" creationId="{5E8028AB-1CD6-C9DC-0970-9E531777B6A4}"/>
          </ac:spMkLst>
        </pc:spChg>
        <pc:spChg chg="add mod">
          <ac:chgData name="寺島 有紀" userId="cfde80d7f18a818d" providerId="LiveId" clId="{115E16B8-7A31-4D2D-BE53-B24385A3FD05}" dt="2022-09-20T07:02:12.135" v="1086" actId="14100"/>
          <ac:spMkLst>
            <pc:docMk/>
            <pc:sldMk cId="4253894134" sldId="287"/>
            <ac:spMk id="6" creationId="{53BC637C-040B-04E4-67F6-2CA34765B2C4}"/>
          </ac:spMkLst>
        </pc:spChg>
        <pc:spChg chg="add del mod">
          <ac:chgData name="寺島 有紀" userId="cfde80d7f18a818d" providerId="LiveId" clId="{115E16B8-7A31-4D2D-BE53-B24385A3FD05}" dt="2022-09-20T06:59:45.453" v="750"/>
          <ac:spMkLst>
            <pc:docMk/>
            <pc:sldMk cId="4253894134" sldId="287"/>
            <ac:spMk id="7" creationId="{54618717-12B6-7265-6A46-58B0A3D24253}"/>
          </ac:spMkLst>
        </pc:spChg>
        <pc:spChg chg="add del mod">
          <ac:chgData name="寺島 有紀" userId="cfde80d7f18a818d" providerId="LiveId" clId="{115E16B8-7A31-4D2D-BE53-B24385A3FD05}" dt="2022-09-20T06:59:45.453" v="750"/>
          <ac:spMkLst>
            <pc:docMk/>
            <pc:sldMk cId="4253894134" sldId="287"/>
            <ac:spMk id="8" creationId="{E39E1857-D037-9A16-C882-E6761235FEEC}"/>
          </ac:spMkLst>
        </pc:spChg>
        <pc:spChg chg="add mod">
          <ac:chgData name="寺島 有紀" userId="cfde80d7f18a818d" providerId="LiveId" clId="{115E16B8-7A31-4D2D-BE53-B24385A3FD05}" dt="2022-09-20T07:02:36.887" v="1100" actId="20577"/>
          <ac:spMkLst>
            <pc:docMk/>
            <pc:sldMk cId="4253894134" sldId="287"/>
            <ac:spMk id="9" creationId="{2E8DA8F4-3B38-9195-8A0D-C2EC98C9B061}"/>
          </ac:spMkLst>
        </pc:spChg>
        <pc:spChg chg="add mod">
          <ac:chgData name="寺島 有紀" userId="cfde80d7f18a818d" providerId="LiveId" clId="{115E16B8-7A31-4D2D-BE53-B24385A3FD05}" dt="2022-09-20T07:03:10.556" v="1116" actId="20577"/>
          <ac:spMkLst>
            <pc:docMk/>
            <pc:sldMk cId="4253894134" sldId="287"/>
            <ac:spMk id="10" creationId="{CFC141BD-6677-4743-DFB6-8BEAAB18FA5B}"/>
          </ac:spMkLst>
        </pc:spChg>
        <pc:spChg chg="add mod">
          <ac:chgData name="寺島 有紀" userId="cfde80d7f18a818d" providerId="LiveId" clId="{115E16B8-7A31-4D2D-BE53-B24385A3FD05}" dt="2022-09-20T07:05:05.461" v="1124" actId="20577"/>
          <ac:spMkLst>
            <pc:docMk/>
            <pc:sldMk cId="4253894134" sldId="287"/>
            <ac:spMk id="11" creationId="{FD6492BD-693B-2976-53BA-C84C1B1C1088}"/>
          </ac:spMkLst>
        </pc:spChg>
        <pc:spChg chg="add mod">
          <ac:chgData name="寺島 有紀" userId="cfde80d7f18a818d" providerId="LiveId" clId="{115E16B8-7A31-4D2D-BE53-B24385A3FD05}" dt="2022-09-20T07:06:07.759" v="1180" actId="20577"/>
          <ac:spMkLst>
            <pc:docMk/>
            <pc:sldMk cId="4253894134" sldId="287"/>
            <ac:spMk id="12" creationId="{480918F4-2525-295B-563D-9232CB08506A}"/>
          </ac:spMkLst>
        </pc:spChg>
        <pc:spChg chg="add mod">
          <ac:chgData name="寺島 有紀" userId="cfde80d7f18a818d" providerId="LiveId" clId="{115E16B8-7A31-4D2D-BE53-B24385A3FD05}" dt="2022-09-20T07:05:42.662" v="1141" actId="20577"/>
          <ac:spMkLst>
            <pc:docMk/>
            <pc:sldMk cId="4253894134" sldId="287"/>
            <ac:spMk id="13" creationId="{936503FB-A366-4AC8-8135-9E6305CDF5A9}"/>
          </ac:spMkLst>
        </pc:spChg>
      </pc:sldChg>
      <pc:sldChg chg="modSp add mod ord">
        <pc:chgData name="寺島 有紀" userId="cfde80d7f18a818d" providerId="LiveId" clId="{115E16B8-7A31-4D2D-BE53-B24385A3FD05}" dt="2022-09-20T07:10:57.982" v="1446" actId="207"/>
        <pc:sldMkLst>
          <pc:docMk/>
          <pc:sldMk cId="1334521970" sldId="288"/>
        </pc:sldMkLst>
        <pc:spChg chg="mod">
          <ac:chgData name="寺島 有紀" userId="cfde80d7f18a818d" providerId="LiveId" clId="{115E16B8-7A31-4D2D-BE53-B24385A3FD05}" dt="2022-09-20T07:10:36.712" v="1442" actId="20577"/>
          <ac:spMkLst>
            <pc:docMk/>
            <pc:sldMk cId="1334521970" sldId="288"/>
            <ac:spMk id="3" creationId="{4F7C98D3-DBCC-439F-B9AA-6EDC5CB9AB4B}"/>
          </ac:spMkLst>
        </pc:spChg>
        <pc:spChg chg="mod">
          <ac:chgData name="寺島 有紀" userId="cfde80d7f18a818d" providerId="LiveId" clId="{115E16B8-7A31-4D2D-BE53-B24385A3FD05}" dt="2022-09-20T07:10:57.982" v="1446" actId="207"/>
          <ac:spMkLst>
            <pc:docMk/>
            <pc:sldMk cId="1334521970" sldId="288"/>
            <ac:spMk id="4" creationId="{55040C07-6BD9-4C2A-BC8A-1374AA5E18C0}"/>
          </ac:spMkLst>
        </pc:spChg>
        <pc:spChg chg="mod">
          <ac:chgData name="寺島 有紀" userId="cfde80d7f18a818d" providerId="LiveId" clId="{115E16B8-7A31-4D2D-BE53-B24385A3FD05}" dt="2022-09-20T07:09:41.054" v="1389" actId="6549"/>
          <ac:spMkLst>
            <pc:docMk/>
            <pc:sldMk cId="1334521970" sldId="288"/>
            <ac:spMk id="5" creationId="{1F0210DF-A9BA-4B51-BB8D-29AD1FE9646F}"/>
          </ac:spMkLst>
        </pc:spChg>
        <pc:spChg chg="mod">
          <ac:chgData name="寺島 有紀" userId="cfde80d7f18a818d" providerId="LiveId" clId="{115E16B8-7A31-4D2D-BE53-B24385A3FD05}" dt="2022-09-20T07:10:24.235" v="1440" actId="20577"/>
          <ac:spMkLst>
            <pc:docMk/>
            <pc:sldMk cId="1334521970" sldId="288"/>
            <ac:spMk id="6" creationId="{8A82E938-2051-4B05-AF08-A577E6BAD793}"/>
          </ac:spMkLst>
        </pc:spChg>
        <pc:spChg chg="mod">
          <ac:chgData name="寺島 有紀" userId="cfde80d7f18a818d" providerId="LiveId" clId="{115E16B8-7A31-4D2D-BE53-B24385A3FD05}" dt="2022-09-20T07:08:31.964" v="1276" actId="20577"/>
          <ac:spMkLst>
            <pc:docMk/>
            <pc:sldMk cId="1334521970" sldId="288"/>
            <ac:spMk id="7" creationId="{5804075D-923E-43CE-9DDF-71683048F3C7}"/>
          </ac:spMkLst>
        </pc:spChg>
      </pc:sldChg>
      <pc:sldChg chg="addSp delSp modSp new mod">
        <pc:chgData name="寺島 有紀" userId="cfde80d7f18a818d" providerId="LiveId" clId="{115E16B8-7A31-4D2D-BE53-B24385A3FD05}" dt="2022-09-20T07:23:47.183" v="2250" actId="20577"/>
        <pc:sldMkLst>
          <pc:docMk/>
          <pc:sldMk cId="2590174156" sldId="289"/>
        </pc:sldMkLst>
        <pc:spChg chg="del">
          <ac:chgData name="寺島 有紀" userId="cfde80d7f18a818d" providerId="LiveId" clId="{115E16B8-7A31-4D2D-BE53-B24385A3FD05}" dt="2022-09-20T07:19:01.532" v="1906" actId="478"/>
          <ac:spMkLst>
            <pc:docMk/>
            <pc:sldMk cId="2590174156" sldId="289"/>
            <ac:spMk id="2" creationId="{E1E8525E-19BF-484E-4B2D-B82FA9C61BC4}"/>
          </ac:spMkLst>
        </pc:spChg>
        <pc:spChg chg="del">
          <ac:chgData name="寺島 有紀" userId="cfde80d7f18a818d" providerId="LiveId" clId="{115E16B8-7A31-4D2D-BE53-B24385A3FD05}" dt="2022-09-20T07:19:02.440" v="1907" actId="478"/>
          <ac:spMkLst>
            <pc:docMk/>
            <pc:sldMk cId="2590174156" sldId="289"/>
            <ac:spMk id="3" creationId="{3C93BF13-3970-C8DD-4E86-1CFB2E9B9DCB}"/>
          </ac:spMkLst>
        </pc:spChg>
        <pc:spChg chg="add mod">
          <ac:chgData name="寺島 有紀" userId="cfde80d7f18a818d" providerId="LiveId" clId="{115E16B8-7A31-4D2D-BE53-B24385A3FD05}" dt="2022-09-20T07:20:45.589" v="2007" actId="13926"/>
          <ac:spMkLst>
            <pc:docMk/>
            <pc:sldMk cId="2590174156" sldId="289"/>
            <ac:spMk id="5" creationId="{33B32D15-3F04-1170-7871-F909CB0FB2D7}"/>
          </ac:spMkLst>
        </pc:spChg>
        <pc:spChg chg="add mod">
          <ac:chgData name="寺島 有紀" userId="cfde80d7f18a818d" providerId="LiveId" clId="{115E16B8-7A31-4D2D-BE53-B24385A3FD05}" dt="2022-09-20T07:23:47.183" v="2250" actId="20577"/>
          <ac:spMkLst>
            <pc:docMk/>
            <pc:sldMk cId="2590174156" sldId="289"/>
            <ac:spMk id="6" creationId="{4CBFA52B-8DF4-2F09-3695-656E2BC97F2B}"/>
          </ac:spMkLst>
        </pc:spChg>
        <pc:spChg chg="add mod">
          <ac:chgData name="寺島 有紀" userId="cfde80d7f18a818d" providerId="LiveId" clId="{115E16B8-7A31-4D2D-BE53-B24385A3FD05}" dt="2022-09-20T07:21:49.647" v="2118" actId="20577"/>
          <ac:spMkLst>
            <pc:docMk/>
            <pc:sldMk cId="2590174156" sldId="289"/>
            <ac:spMk id="7" creationId="{CA2845D8-4845-7C9C-0C67-3AE0A235CD02}"/>
          </ac:spMkLst>
        </pc:spChg>
        <pc:spChg chg="add mod">
          <ac:chgData name="寺島 有紀" userId="cfde80d7f18a818d" providerId="LiveId" clId="{115E16B8-7A31-4D2D-BE53-B24385A3FD05}" dt="2022-09-20T07:22:18.634" v="2124" actId="6549"/>
          <ac:spMkLst>
            <pc:docMk/>
            <pc:sldMk cId="2590174156" sldId="289"/>
            <ac:spMk id="8" creationId="{C1FBB230-0E11-2DCE-32A8-593D806B3CDB}"/>
          </ac:spMkLst>
        </pc:spChg>
      </pc:sldChg>
      <pc:sldChg chg="addSp delSp modSp new mod">
        <pc:chgData name="寺島 有紀" userId="cfde80d7f18a818d" providerId="LiveId" clId="{115E16B8-7A31-4D2D-BE53-B24385A3FD05}" dt="2022-09-20T07:28:32.465" v="2802" actId="20577"/>
        <pc:sldMkLst>
          <pc:docMk/>
          <pc:sldMk cId="2263293622" sldId="290"/>
        </pc:sldMkLst>
        <pc:spChg chg="del">
          <ac:chgData name="寺島 有紀" userId="cfde80d7f18a818d" providerId="LiveId" clId="{115E16B8-7A31-4D2D-BE53-B24385A3FD05}" dt="2022-09-20T07:24:05.885" v="2252" actId="478"/>
          <ac:spMkLst>
            <pc:docMk/>
            <pc:sldMk cId="2263293622" sldId="290"/>
            <ac:spMk id="2" creationId="{253BED15-0589-F3BE-5843-51ED43BA6590}"/>
          </ac:spMkLst>
        </pc:spChg>
        <pc:spChg chg="del">
          <ac:chgData name="寺島 有紀" userId="cfde80d7f18a818d" providerId="LiveId" clId="{115E16B8-7A31-4D2D-BE53-B24385A3FD05}" dt="2022-09-20T07:24:06.698" v="2253" actId="478"/>
          <ac:spMkLst>
            <pc:docMk/>
            <pc:sldMk cId="2263293622" sldId="290"/>
            <ac:spMk id="3" creationId="{832E1A6F-7A54-C4F9-67AC-010B57D7D2AB}"/>
          </ac:spMkLst>
        </pc:spChg>
        <pc:spChg chg="add mod">
          <ac:chgData name="寺島 有紀" userId="cfde80d7f18a818d" providerId="LiveId" clId="{115E16B8-7A31-4D2D-BE53-B24385A3FD05}" dt="2022-09-20T07:24:23.749" v="2282" actId="14100"/>
          <ac:spMkLst>
            <pc:docMk/>
            <pc:sldMk cId="2263293622" sldId="290"/>
            <ac:spMk id="5" creationId="{0C7EA43A-39C7-0AC0-EB4E-6FFD8F169897}"/>
          </ac:spMkLst>
        </pc:spChg>
        <pc:spChg chg="add mod">
          <ac:chgData name="寺島 有紀" userId="cfde80d7f18a818d" providerId="LiveId" clId="{115E16B8-7A31-4D2D-BE53-B24385A3FD05}" dt="2022-09-20T07:27:19.340" v="2490" actId="1076"/>
          <ac:spMkLst>
            <pc:docMk/>
            <pc:sldMk cId="2263293622" sldId="290"/>
            <ac:spMk id="6" creationId="{EE44F01C-E53D-846D-A55D-8ECF853B844F}"/>
          </ac:spMkLst>
        </pc:spChg>
        <pc:spChg chg="add mod">
          <ac:chgData name="寺島 有紀" userId="cfde80d7f18a818d" providerId="LiveId" clId="{115E16B8-7A31-4D2D-BE53-B24385A3FD05}" dt="2022-09-20T07:27:19.340" v="2490" actId="1076"/>
          <ac:spMkLst>
            <pc:docMk/>
            <pc:sldMk cId="2263293622" sldId="290"/>
            <ac:spMk id="7" creationId="{DC0E67D3-5C8D-5E11-8CD3-F766247A694B}"/>
          </ac:spMkLst>
        </pc:spChg>
        <pc:spChg chg="add mod">
          <ac:chgData name="寺島 有紀" userId="cfde80d7f18a818d" providerId="LiveId" clId="{115E16B8-7A31-4D2D-BE53-B24385A3FD05}" dt="2022-09-20T07:27:19.340" v="2490" actId="1076"/>
          <ac:spMkLst>
            <pc:docMk/>
            <pc:sldMk cId="2263293622" sldId="290"/>
            <ac:spMk id="8" creationId="{4816A938-A282-F268-4CCB-75CB60AD5D88}"/>
          </ac:spMkLst>
        </pc:spChg>
        <pc:spChg chg="add mod">
          <ac:chgData name="寺島 有紀" userId="cfde80d7f18a818d" providerId="LiveId" clId="{115E16B8-7A31-4D2D-BE53-B24385A3FD05}" dt="2022-09-20T07:27:19.340" v="2490" actId="1076"/>
          <ac:spMkLst>
            <pc:docMk/>
            <pc:sldMk cId="2263293622" sldId="290"/>
            <ac:spMk id="9" creationId="{7BACFD6A-3B1A-0E97-31CC-946D88E4873C}"/>
          </ac:spMkLst>
        </pc:spChg>
        <pc:spChg chg="add mod">
          <ac:chgData name="寺島 有紀" userId="cfde80d7f18a818d" providerId="LiveId" clId="{115E16B8-7A31-4D2D-BE53-B24385A3FD05}" dt="2022-09-20T07:27:19.340" v="2490" actId="1076"/>
          <ac:spMkLst>
            <pc:docMk/>
            <pc:sldMk cId="2263293622" sldId="290"/>
            <ac:spMk id="10" creationId="{04FCCEB5-A429-C3AA-C356-BA93011F791B}"/>
          </ac:spMkLst>
        </pc:spChg>
        <pc:spChg chg="add mod">
          <ac:chgData name="寺島 有紀" userId="cfde80d7f18a818d" providerId="LiveId" clId="{115E16B8-7A31-4D2D-BE53-B24385A3FD05}" dt="2022-09-20T07:27:19.340" v="2490" actId="1076"/>
          <ac:spMkLst>
            <pc:docMk/>
            <pc:sldMk cId="2263293622" sldId="290"/>
            <ac:spMk id="11" creationId="{0325EE1D-774C-B6DD-F308-2AD9B6AE5CF8}"/>
          </ac:spMkLst>
        </pc:spChg>
        <pc:spChg chg="add mod">
          <ac:chgData name="寺島 有紀" userId="cfde80d7f18a818d" providerId="LiveId" clId="{115E16B8-7A31-4D2D-BE53-B24385A3FD05}" dt="2022-09-20T07:27:19.340" v="2490" actId="1076"/>
          <ac:spMkLst>
            <pc:docMk/>
            <pc:sldMk cId="2263293622" sldId="290"/>
            <ac:spMk id="12" creationId="{DC7BDFBA-8E09-35DC-293C-F5B59417547A}"/>
          </ac:spMkLst>
        </pc:spChg>
        <pc:spChg chg="add mod">
          <ac:chgData name="寺島 有紀" userId="cfde80d7f18a818d" providerId="LiveId" clId="{115E16B8-7A31-4D2D-BE53-B24385A3FD05}" dt="2022-09-20T07:27:19.340" v="2490" actId="1076"/>
          <ac:spMkLst>
            <pc:docMk/>
            <pc:sldMk cId="2263293622" sldId="290"/>
            <ac:spMk id="13" creationId="{EE184E8D-1A91-C4D3-8300-F4BF0FD5AFE8}"/>
          </ac:spMkLst>
        </pc:spChg>
        <pc:spChg chg="add mod">
          <ac:chgData name="寺島 有紀" userId="cfde80d7f18a818d" providerId="LiveId" clId="{115E16B8-7A31-4D2D-BE53-B24385A3FD05}" dt="2022-09-20T07:27:19.340" v="2490" actId="1076"/>
          <ac:spMkLst>
            <pc:docMk/>
            <pc:sldMk cId="2263293622" sldId="290"/>
            <ac:spMk id="14" creationId="{C8F6E6B4-7C39-5990-BDA2-BE69588C8682}"/>
          </ac:spMkLst>
        </pc:spChg>
        <pc:spChg chg="add mod">
          <ac:chgData name="寺島 有紀" userId="cfde80d7f18a818d" providerId="LiveId" clId="{115E16B8-7A31-4D2D-BE53-B24385A3FD05}" dt="2022-09-20T07:27:19.340" v="2490" actId="1076"/>
          <ac:spMkLst>
            <pc:docMk/>
            <pc:sldMk cId="2263293622" sldId="290"/>
            <ac:spMk id="15" creationId="{8DE691E5-A3CB-11A2-EFE2-CE21B778425F}"/>
          </ac:spMkLst>
        </pc:spChg>
        <pc:spChg chg="add mod">
          <ac:chgData name="寺島 有紀" userId="cfde80d7f18a818d" providerId="LiveId" clId="{115E16B8-7A31-4D2D-BE53-B24385A3FD05}" dt="2022-09-20T07:27:19.340" v="2490" actId="1076"/>
          <ac:spMkLst>
            <pc:docMk/>
            <pc:sldMk cId="2263293622" sldId="290"/>
            <ac:spMk id="16" creationId="{ACAD5272-29EF-CAB3-EA4D-76CA8493739E}"/>
          </ac:spMkLst>
        </pc:spChg>
        <pc:spChg chg="add del mod">
          <ac:chgData name="寺島 有紀" userId="cfde80d7f18a818d" providerId="LiveId" clId="{115E16B8-7A31-4D2D-BE53-B24385A3FD05}" dt="2022-09-20T07:25:35.316" v="2342" actId="478"/>
          <ac:spMkLst>
            <pc:docMk/>
            <pc:sldMk cId="2263293622" sldId="290"/>
            <ac:spMk id="17" creationId="{16AD892E-60D6-64C7-8BA5-505F6BAF6333}"/>
          </ac:spMkLst>
        </pc:spChg>
        <pc:spChg chg="add del mod">
          <ac:chgData name="寺島 有紀" userId="cfde80d7f18a818d" providerId="LiveId" clId="{115E16B8-7A31-4D2D-BE53-B24385A3FD05}" dt="2022-09-20T07:27:09.720" v="2489" actId="478"/>
          <ac:spMkLst>
            <pc:docMk/>
            <pc:sldMk cId="2263293622" sldId="290"/>
            <ac:spMk id="18" creationId="{CC4850F3-A4BE-EA02-3796-0E6AFA347643}"/>
          </ac:spMkLst>
        </pc:spChg>
        <pc:spChg chg="add mod">
          <ac:chgData name="寺島 有紀" userId="cfde80d7f18a818d" providerId="LiveId" clId="{115E16B8-7A31-4D2D-BE53-B24385A3FD05}" dt="2022-09-20T07:28:32.465" v="2802" actId="20577"/>
          <ac:spMkLst>
            <pc:docMk/>
            <pc:sldMk cId="2263293622" sldId="290"/>
            <ac:spMk id="19" creationId="{5E952D02-5FF5-65E5-CE43-ADB19565B3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CAD9CA0-41B7-483C-AFD9-6694D6AA9601}"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DC7E7EB-C219-4A46-95C2-95D554B78E49}" type="slidenum">
              <a:rPr kumimoji="1" lang="ja-JP" altLang="en-US" smtClean="0"/>
              <a:t>‹#›</a:t>
            </a:fld>
            <a:endParaRPr kumimoji="1" lang="ja-JP" altLang="en-US"/>
          </a:p>
        </p:txBody>
      </p:sp>
    </p:spTree>
    <p:extLst>
      <p:ext uri="{BB962C8B-B14F-4D97-AF65-F5344CB8AC3E}">
        <p14:creationId xmlns:p14="http://schemas.microsoft.com/office/powerpoint/2010/main" val="4052027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id="{F30122F3-5A34-4F1F-889E-631A5035274C}"/>
              </a:ext>
            </a:extLst>
          </p:cNvPr>
          <p:cNvSpPr>
            <a:spLocks noGrp="1"/>
          </p:cNvSpPr>
          <p:nvPr>
            <p:ph type="dt" sz="half" idx="10"/>
          </p:nvPr>
        </p:nvSpPr>
        <p:spPr/>
        <p:txBody>
          <a:bodyPr/>
          <a:lstStyle/>
          <a:p>
            <a:fld id="{F057677B-027F-4531-B640-72E821C602D3}" type="datetime1">
              <a:rPr kumimoji="1" lang="ja-JP" altLang="en-US" smtClean="0"/>
              <a:t>2024/6/6</a:t>
            </a:fld>
            <a:endParaRPr kumimoji="1" lang="ja-JP" altLang="en-US"/>
          </a:p>
        </p:txBody>
      </p:sp>
      <p:sp>
        <p:nvSpPr>
          <p:cNvPr id="8" name="フッター プレースホルダー 7">
            <a:extLst>
              <a:ext uri="{FF2B5EF4-FFF2-40B4-BE49-F238E27FC236}">
                <a16:creationId xmlns:a16="http://schemas.microsoft.com/office/drawing/2014/main" id="{43E61A31-35B4-4861-A4D6-0A4C9C7E3D6A}"/>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53869F5B-7D81-4E08-A682-68F1D2DC9DD1}"/>
              </a:ext>
            </a:extLst>
          </p:cNvPr>
          <p:cNvSpPr>
            <a:spLocks noGrp="1"/>
          </p:cNvSpPr>
          <p:nvPr>
            <p:ph type="sldNum" sz="quarter" idx="12"/>
          </p:nvPr>
        </p:nvSpPr>
        <p:spPr/>
        <p:txBody>
          <a:bodyPr/>
          <a:lstStyle/>
          <a:p>
            <a:fld id="{59FBF61A-F42D-42A3-B33C-C4B828A2D8AF}" type="slidenum">
              <a:rPr kumimoji="1" lang="ja-JP" altLang="en-US" smtClean="0"/>
              <a:t>‹#›</a:t>
            </a:fld>
            <a:endParaRPr kumimoji="1" lang="ja-JP" altLang="en-US" dirty="0"/>
          </a:p>
        </p:txBody>
      </p:sp>
      <p:sp>
        <p:nvSpPr>
          <p:cNvPr id="10" name="タイトル 9">
            <a:extLst>
              <a:ext uri="{FF2B5EF4-FFF2-40B4-BE49-F238E27FC236}">
                <a16:creationId xmlns:a16="http://schemas.microsoft.com/office/drawing/2014/main" id="{A0AA1EBA-E16A-4D49-9100-53B56794E25C}"/>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4975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CE0E66-1F1B-426D-A72C-25FFED4301E4}" type="datetime1">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8601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362EB-B793-4EDA-9B7B-D909A0712327}" type="datetime1">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77828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1BE709-2308-493C-956E-96A9EAD691AD}" type="datetime1">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8672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BFBD90-6E24-4925-943B-DEAF9C6E17D7}" type="datetime1">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81467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985B5D-BA91-4550-A04D-4D39B2A34ABA}" type="datetime1">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651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DCBD19-8C51-4280-8F6E-CC80AFCF5ABF}" type="datetime1">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9816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26E199-2BF7-4B05-8C80-0692FF435E4C}" type="datetime1">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63607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E10BC-2E12-4B20-8ACD-98B65068D2C2}" type="datetime1">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73361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6758A-4FEA-421A-894C-6341E4BF675E}" type="datetime1">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14340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5386FA-A67A-49EB-AA25-EC1F57DEA4E7}" type="datetime1">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0556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E041-7ECC-4E8B-BDAF-6C0873FC8409}" type="datetime1">
              <a:rPr kumimoji="1" lang="ja-JP" altLang="en-US" smtClean="0"/>
              <a:t>2024/6/6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345517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xxx@co.j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xxx@co.j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0B7FE5-50E8-420E-9575-497E2830EC48}"/>
              </a:ext>
            </a:extLst>
          </p:cNvPr>
          <p:cNvSpPr>
            <a:spLocks noGrp="1"/>
          </p:cNvSpPr>
          <p:nvPr>
            <p:ph type="ctrTitle"/>
          </p:nvPr>
        </p:nvSpPr>
        <p:spPr>
          <a:xfrm>
            <a:off x="930818" y="811763"/>
            <a:ext cx="9752733" cy="5763735"/>
          </a:xfrm>
        </p:spPr>
        <p:txBody>
          <a:bodyPr>
            <a:normAutofit fontScale="90000"/>
          </a:bodyPr>
          <a:lstStyle/>
          <a:p>
            <a:pPr algn="ct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ご自身・配偶者様の妊娠・出産がわかったら</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ご一読ください</a:t>
            </a:r>
            <a:r>
              <a:rPr lang="en-US" altLang="ja-JP" sz="4000" dirty="0">
                <a:latin typeface="Meiryo UI" panose="020B0604030504040204" pitchFamily="50" charset="-128"/>
                <a:ea typeface="Meiryo UI" panose="020B0604030504040204" pitchFamily="50" charset="-128"/>
              </a:rPr>
              <a:t>※</a:t>
            </a:r>
            <a:br>
              <a:rPr lang="en-US" altLang="ja-JP" sz="4000" dirty="0">
                <a:latin typeface="Meiryo UI" panose="020B0604030504040204" pitchFamily="50" charset="-128"/>
                <a:ea typeface="Meiryo UI" panose="020B0604030504040204" pitchFamily="50" charset="-128"/>
              </a:rPr>
            </a:b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産休・育休ハンドブック　</a:t>
            </a:r>
            <a:r>
              <a:rPr lang="en-US" altLang="ja-JP" sz="4000" dirty="0">
                <a:latin typeface="Meiryo UI" panose="020B0604030504040204" pitchFamily="50" charset="-128"/>
                <a:ea typeface="Meiryo UI" panose="020B0604030504040204" pitchFamily="50" charset="-128"/>
              </a:rPr>
              <a:t>Sample</a:t>
            </a: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a:t>
            </a:r>
            <a:r>
              <a:rPr lang="en-US" altLang="ja-JP" sz="4000" dirty="0">
                <a:solidFill>
                  <a:srgbClr val="FF0000"/>
                </a:solidFill>
                <a:latin typeface="Meiryo UI" panose="020B0604030504040204" pitchFamily="50" charset="-128"/>
                <a:ea typeface="Meiryo UI" panose="020B0604030504040204" pitchFamily="50" charset="-128"/>
              </a:rPr>
              <a:t>2022</a:t>
            </a:r>
            <a:r>
              <a:rPr lang="ja-JP" altLang="en-US" sz="4000" dirty="0">
                <a:solidFill>
                  <a:srgbClr val="FF0000"/>
                </a:solidFill>
                <a:latin typeface="Meiryo UI" panose="020B0604030504040204" pitchFamily="50" charset="-128"/>
                <a:ea typeface="Meiryo UI" panose="020B0604030504040204" pitchFamily="50" charset="-128"/>
              </a:rPr>
              <a:t>年</a:t>
            </a:r>
            <a:r>
              <a:rPr lang="en-US" altLang="ja-JP" sz="4000" dirty="0">
                <a:solidFill>
                  <a:srgbClr val="FF0000"/>
                </a:solidFill>
                <a:latin typeface="Meiryo UI" panose="020B0604030504040204" pitchFamily="50" charset="-128"/>
                <a:ea typeface="Meiryo UI" panose="020B0604030504040204" pitchFamily="50" charset="-128"/>
              </a:rPr>
              <a:t>10</a:t>
            </a:r>
            <a:r>
              <a:rPr lang="ja-JP" altLang="en-US" sz="4000" dirty="0">
                <a:solidFill>
                  <a:srgbClr val="FF0000"/>
                </a:solidFill>
                <a:latin typeface="Meiryo UI" panose="020B0604030504040204" pitchFamily="50" charset="-128"/>
                <a:ea typeface="Meiryo UI" panose="020B0604030504040204" pitchFamily="50" charset="-128"/>
              </a:rPr>
              <a:t>月　改定版</a:t>
            </a:r>
            <a:r>
              <a:rPr lang="ja-JP" altLang="en-US" sz="4000" dirty="0">
                <a:latin typeface="Meiryo UI" panose="020B0604030504040204" pitchFamily="50" charset="-128"/>
                <a:ea typeface="Meiryo UI" panose="020B0604030504040204" pitchFamily="50" charset="-128"/>
              </a:rPr>
              <a:t>）</a:t>
            </a:r>
            <a:br>
              <a:rPr lang="en-US" altLang="ja-JP" sz="2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株式会社●●</a:t>
            </a:r>
            <a:br>
              <a:rPr lang="en-US" altLang="ja-JP" sz="36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p:txBody>
      </p:sp>
      <p:pic>
        <p:nvPicPr>
          <p:cNvPr id="1026" name="Picture 2" descr="赤ちゃんのイラスト「コウノトリ」">
            <a:extLst>
              <a:ext uri="{FF2B5EF4-FFF2-40B4-BE49-F238E27FC236}">
                <a16:creationId xmlns:a16="http://schemas.microsoft.com/office/drawing/2014/main" id="{8A0BB98F-403F-4546-8B92-47AC8CE2F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7020" y="3172850"/>
            <a:ext cx="2593465" cy="1893230"/>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a:extLst>
              <a:ext uri="{FF2B5EF4-FFF2-40B4-BE49-F238E27FC236}">
                <a16:creationId xmlns:a16="http://schemas.microsoft.com/office/drawing/2014/main" id="{6C5F6E0D-8B3D-4B54-8D00-30BF5A6F276B}"/>
              </a:ext>
            </a:extLst>
          </p:cNvPr>
          <p:cNvSpPr>
            <a:spLocks noGrp="1"/>
          </p:cNvSpPr>
          <p:nvPr>
            <p:ph type="sldNum" sz="quarter" idx="12"/>
          </p:nvPr>
        </p:nvSpPr>
        <p:spPr/>
        <p:txBody>
          <a:bodyPr/>
          <a:lstStyle/>
          <a:p>
            <a:fld id="{59FBF61A-F42D-42A3-B33C-C4B828A2D8AF}" type="slidenum">
              <a:rPr kumimoji="1" lang="ja-JP" altLang="en-US" smtClean="0"/>
              <a:t>1</a:t>
            </a:fld>
            <a:endParaRPr kumimoji="1" lang="ja-JP" altLang="en-US" dirty="0"/>
          </a:p>
        </p:txBody>
      </p:sp>
    </p:spTree>
    <p:extLst>
      <p:ext uri="{BB962C8B-B14F-4D97-AF65-F5344CB8AC3E}">
        <p14:creationId xmlns:p14="http://schemas.microsoft.com/office/powerpoint/2010/main" val="214084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A913FFD-DF71-43F1-8D04-E08C26083DB7}"/>
              </a:ext>
            </a:extLst>
          </p:cNvPr>
          <p:cNvSpPr txBox="1"/>
          <p:nvPr/>
        </p:nvSpPr>
        <p:spPr>
          <a:xfrm>
            <a:off x="375475" y="374241"/>
            <a:ext cx="245131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妊娠中の軽易業務転換</a:t>
            </a:r>
          </a:p>
        </p:txBody>
      </p:sp>
      <p:sp>
        <p:nvSpPr>
          <p:cNvPr id="3" name="テキスト ボックス 2">
            <a:extLst>
              <a:ext uri="{FF2B5EF4-FFF2-40B4-BE49-F238E27FC236}">
                <a16:creationId xmlns:a16="http://schemas.microsoft.com/office/drawing/2014/main" id="{DD27A67F-A605-440C-8647-197625E3F1F7}"/>
              </a:ext>
            </a:extLst>
          </p:cNvPr>
          <p:cNvSpPr txBox="1"/>
          <p:nvPr/>
        </p:nvSpPr>
        <p:spPr>
          <a:xfrm>
            <a:off x="375475" y="1989807"/>
            <a:ext cx="4589718" cy="369332"/>
          </a:xfrm>
          <a:prstGeom prst="rect">
            <a:avLst/>
          </a:prstGeom>
          <a:noFill/>
        </p:spPr>
        <p:txBody>
          <a:bodyPr wrap="none" rtlCol="0">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保健指導・妊婦検診を受けるための時間の確保</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B804A49-28CA-4CD6-A42F-134B92C8AFC1}"/>
              </a:ext>
            </a:extLst>
          </p:cNvPr>
          <p:cNvSpPr txBox="1"/>
          <p:nvPr/>
        </p:nvSpPr>
        <p:spPr>
          <a:xfrm>
            <a:off x="375475" y="3454367"/>
            <a:ext cx="6097554" cy="369332"/>
          </a:xfrm>
          <a:prstGeom prst="rect">
            <a:avLst/>
          </a:prstGeom>
          <a:noFill/>
        </p:spPr>
        <p:txBody>
          <a:bodyPr wrap="square">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通勤緩和等の措置</a:t>
            </a:r>
            <a:endParaRPr lang="ja-JP" altLang="en-US" dirty="0"/>
          </a:p>
        </p:txBody>
      </p:sp>
      <p:sp>
        <p:nvSpPr>
          <p:cNvPr id="6" name="テキスト ボックス 5">
            <a:extLst>
              <a:ext uri="{FF2B5EF4-FFF2-40B4-BE49-F238E27FC236}">
                <a16:creationId xmlns:a16="http://schemas.microsoft.com/office/drawing/2014/main" id="{25688E4E-715A-4E4E-81F2-416179A6FD50}"/>
              </a:ext>
            </a:extLst>
          </p:cNvPr>
          <p:cNvSpPr txBox="1"/>
          <p:nvPr/>
        </p:nvSpPr>
        <p:spPr>
          <a:xfrm>
            <a:off x="471191" y="5107125"/>
            <a:ext cx="6824648" cy="369332"/>
          </a:xfrm>
          <a:prstGeom prst="rect">
            <a:avLst/>
          </a:prstGeom>
          <a:noFill/>
        </p:spPr>
        <p:txBody>
          <a:bodyPr wrap="square">
            <a:spAutoFit/>
          </a:bodyPr>
          <a:lstStyle/>
          <a:p>
            <a:r>
              <a:rPr kumimoji="1" lang="ja-JP" altLang="en-US" sz="1800" dirty="0">
                <a:solidFill>
                  <a:schemeClr val="tx1"/>
                </a:solidFill>
                <a:latin typeface="Meiryo UI" panose="020B0604030504040204" pitchFamily="50" charset="-128"/>
                <a:ea typeface="Meiryo UI" panose="020B0604030504040204" pitchFamily="50" charset="-128"/>
              </a:rPr>
              <a:t>時間外・休日・深夜労働・変形労働時間制・危険有害業務の制限</a:t>
            </a:r>
            <a:endParaRPr lang="ja-JP" altLang="en-US" dirty="0"/>
          </a:p>
        </p:txBody>
      </p:sp>
      <p:sp>
        <p:nvSpPr>
          <p:cNvPr id="4" name="四角形: 角を丸くする 3">
            <a:extLst>
              <a:ext uri="{FF2B5EF4-FFF2-40B4-BE49-F238E27FC236}">
                <a16:creationId xmlns:a16="http://schemas.microsoft.com/office/drawing/2014/main" id="{2DD151DC-5C6B-4976-A027-A810348B1419}"/>
              </a:ext>
            </a:extLst>
          </p:cNvPr>
          <p:cNvSpPr/>
          <p:nvPr/>
        </p:nvSpPr>
        <p:spPr>
          <a:xfrm>
            <a:off x="471191" y="856253"/>
            <a:ext cx="10683551" cy="99903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「重いものを持つ業務が大変・・・」「長時間の立ち仕事がきつい・・・」などお困りごとはありませんか？</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妊娠中の女性が請求した場合には、会社には他の軽易な業務に転換させなければならない義務があります。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会社としてできる限りの配慮を行いますのでお気軽にご相談ください。</a:t>
            </a:r>
          </a:p>
        </p:txBody>
      </p:sp>
      <p:sp>
        <p:nvSpPr>
          <p:cNvPr id="7" name="四角形: 角を丸くする 6">
            <a:extLst>
              <a:ext uri="{FF2B5EF4-FFF2-40B4-BE49-F238E27FC236}">
                <a16:creationId xmlns:a16="http://schemas.microsoft.com/office/drawing/2014/main" id="{AFC21CC4-271D-411E-A66B-0999587856A2}"/>
              </a:ext>
            </a:extLst>
          </p:cNvPr>
          <p:cNvSpPr/>
          <p:nvPr/>
        </p:nvSpPr>
        <p:spPr>
          <a:xfrm>
            <a:off x="471191" y="2448076"/>
            <a:ext cx="10683551" cy="86429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娠をすると、定期的な妊婦検診等があります。こうした妊婦検診等を所定労働時間中に受診したい場合には、必要な時間を確保しますので会社に申し出てください。（受診等で就労しなかった時間については無給となります。）</a:t>
            </a:r>
          </a:p>
        </p:txBody>
      </p:sp>
      <p:sp>
        <p:nvSpPr>
          <p:cNvPr id="8" name="四角形: 角を丸くする 7">
            <a:extLst>
              <a:ext uri="{FF2B5EF4-FFF2-40B4-BE49-F238E27FC236}">
                <a16:creationId xmlns:a16="http://schemas.microsoft.com/office/drawing/2014/main" id="{4E4369AB-D2F4-49F8-9338-5C436FF6BEAA}"/>
              </a:ext>
            </a:extLst>
          </p:cNvPr>
          <p:cNvSpPr/>
          <p:nvPr/>
        </p:nvSpPr>
        <p:spPr>
          <a:xfrm>
            <a:off x="471190" y="3995469"/>
            <a:ext cx="10683551" cy="93988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妊婦検診等で、お医者さんから指導事項がある場合、会社は勤務時間の変更や休憩時間の延長等を講じます。指導事項を正確に把握するためにも母性健康管理指導連絡カード等をご活用ください。</a:t>
            </a:r>
          </a:p>
        </p:txBody>
      </p:sp>
      <p:sp>
        <p:nvSpPr>
          <p:cNvPr id="9" name="四角形: 角を丸くする 8">
            <a:extLst>
              <a:ext uri="{FF2B5EF4-FFF2-40B4-BE49-F238E27FC236}">
                <a16:creationId xmlns:a16="http://schemas.microsoft.com/office/drawing/2014/main" id="{034AAB7D-DDC6-4B3A-B8FC-743E4982AAA2}"/>
              </a:ext>
            </a:extLst>
          </p:cNvPr>
          <p:cNvSpPr/>
          <p:nvPr/>
        </p:nvSpPr>
        <p:spPr>
          <a:xfrm>
            <a:off x="471191" y="5582373"/>
            <a:ext cx="10683551" cy="72512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妊娠中や産後</a:t>
            </a:r>
            <a:r>
              <a:rPr kumimoji="1" lang="en-US" altLang="ja-JP" sz="1600" dirty="0">
                <a:solidFill>
                  <a:schemeClr val="tx1"/>
                </a:solidFill>
                <a:latin typeface="Meiryo UI" panose="020B0604030504040204" pitchFamily="50" charset="-128"/>
                <a:ea typeface="Meiryo UI" panose="020B0604030504040204" pitchFamily="50" charset="-128"/>
              </a:rPr>
              <a:t>1</a:t>
            </a:r>
            <a:r>
              <a:rPr kumimoji="1" lang="ja-JP" altLang="en-US" sz="1600" dirty="0">
                <a:solidFill>
                  <a:schemeClr val="tx1"/>
                </a:solidFill>
                <a:latin typeface="Meiryo UI" panose="020B0604030504040204" pitchFamily="50" charset="-128"/>
                <a:ea typeface="Meiryo UI" panose="020B0604030504040204" pitchFamily="50" charset="-128"/>
              </a:rPr>
              <a:t>年以内の場合には、ご請求に応じて時間外、休日、深夜労働は免除します。</a:t>
            </a:r>
          </a:p>
        </p:txBody>
      </p:sp>
      <p:sp>
        <p:nvSpPr>
          <p:cNvPr id="10" name="スライド番号プレースホルダー 9">
            <a:extLst>
              <a:ext uri="{FF2B5EF4-FFF2-40B4-BE49-F238E27FC236}">
                <a16:creationId xmlns:a16="http://schemas.microsoft.com/office/drawing/2014/main" id="{CB2A25F3-BAB8-4521-B032-62B02C211745}"/>
              </a:ext>
            </a:extLst>
          </p:cNvPr>
          <p:cNvSpPr>
            <a:spLocks noGrp="1"/>
          </p:cNvSpPr>
          <p:nvPr>
            <p:ph type="sldNum" sz="quarter" idx="12"/>
          </p:nvPr>
        </p:nvSpPr>
        <p:spPr/>
        <p:txBody>
          <a:bodyPr/>
          <a:lstStyle/>
          <a:p>
            <a:fld id="{59FBF61A-F42D-42A3-B33C-C4B828A2D8AF}" type="slidenum">
              <a:rPr kumimoji="1" lang="ja-JP" altLang="en-US" smtClean="0"/>
              <a:t>10</a:t>
            </a:fld>
            <a:endParaRPr kumimoji="1" lang="ja-JP" altLang="en-US"/>
          </a:p>
        </p:txBody>
      </p:sp>
    </p:spTree>
    <p:extLst>
      <p:ext uri="{BB962C8B-B14F-4D97-AF65-F5344CB8AC3E}">
        <p14:creationId xmlns:p14="http://schemas.microsoft.com/office/powerpoint/2010/main" val="877608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347DD53-9C1C-4A3A-9AA6-5246C2DDBDDD}"/>
              </a:ext>
            </a:extLst>
          </p:cNvPr>
          <p:cNvSpPr>
            <a:spLocks noGrp="1"/>
          </p:cNvSpPr>
          <p:nvPr>
            <p:ph type="title"/>
          </p:nvPr>
        </p:nvSpPr>
        <p:spPr>
          <a:xfrm>
            <a:off x="97421" y="156782"/>
            <a:ext cx="5257800" cy="375654"/>
          </a:xfrm>
        </p:spPr>
        <p:txBody>
          <a:bodyPr>
            <a:normAutofit/>
          </a:bodyPr>
          <a:lstStyle/>
          <a:p>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参考</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母性健康管理指導事項連絡カード</a:t>
            </a:r>
            <a:endParaRPr kumimoji="1" lang="ja-JP" altLang="en-US" sz="2000" dirty="0">
              <a:latin typeface="Meiryo UI" panose="020B0604030504040204" pitchFamily="50" charset="-128"/>
              <a:ea typeface="Meiryo UI" panose="020B0604030504040204" pitchFamily="50" charset="-128"/>
            </a:endParaRPr>
          </a:p>
        </p:txBody>
      </p:sp>
      <p:sp>
        <p:nvSpPr>
          <p:cNvPr id="5" name="楕円 4">
            <a:extLst>
              <a:ext uri="{FF2B5EF4-FFF2-40B4-BE49-F238E27FC236}">
                <a16:creationId xmlns:a16="http://schemas.microsoft.com/office/drawing/2014/main" id="{F82DDA0F-B308-4A9A-A6F2-F32B1FE881F1}"/>
              </a:ext>
            </a:extLst>
          </p:cNvPr>
          <p:cNvSpPr/>
          <p:nvPr/>
        </p:nvSpPr>
        <p:spPr>
          <a:xfrm>
            <a:off x="5754094" y="4963886"/>
            <a:ext cx="6036906" cy="160905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お医者様からの指導があれば母性健康管理指導カードで指導事項を伝えていただけるとスムーズです！</a:t>
            </a:r>
          </a:p>
        </p:txBody>
      </p:sp>
      <p:pic>
        <p:nvPicPr>
          <p:cNvPr id="3" name="図 2">
            <a:extLst>
              <a:ext uri="{FF2B5EF4-FFF2-40B4-BE49-F238E27FC236}">
                <a16:creationId xmlns:a16="http://schemas.microsoft.com/office/drawing/2014/main" id="{A559FE2A-EAA2-454E-BDCB-CFC056322533}"/>
              </a:ext>
            </a:extLst>
          </p:cNvPr>
          <p:cNvPicPr>
            <a:picLocks noChangeAspect="1"/>
          </p:cNvPicPr>
          <p:nvPr/>
        </p:nvPicPr>
        <p:blipFill>
          <a:blip r:embed="rId2"/>
          <a:stretch>
            <a:fillRect/>
          </a:stretch>
        </p:blipFill>
        <p:spPr>
          <a:xfrm>
            <a:off x="483537" y="732931"/>
            <a:ext cx="4647749" cy="5933297"/>
          </a:xfrm>
          <a:prstGeom prst="rect">
            <a:avLst/>
          </a:prstGeom>
          <a:ln>
            <a:solidFill>
              <a:schemeClr val="tx1"/>
            </a:solidFill>
          </a:ln>
        </p:spPr>
      </p:pic>
      <p:sp>
        <p:nvSpPr>
          <p:cNvPr id="6" name="四角形: 角を丸くする 5">
            <a:extLst>
              <a:ext uri="{FF2B5EF4-FFF2-40B4-BE49-F238E27FC236}">
                <a16:creationId xmlns:a16="http://schemas.microsoft.com/office/drawing/2014/main" id="{54161AAF-9A2D-4BF8-BA22-632FB6A14FEE}"/>
              </a:ext>
            </a:extLst>
          </p:cNvPr>
          <p:cNvSpPr/>
          <p:nvPr/>
        </p:nvSpPr>
        <p:spPr>
          <a:xfrm>
            <a:off x="5355221" y="732930"/>
            <a:ext cx="6435779" cy="14037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母性健康管理指導事項連絡カードは、主治医等が行った指導事項の内容を、妊産婦である女性労働者から事業主へ的確に伝えるためのカードです！母子手帳の裏にもついている自治体が多いのでそちらもご活用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F43C8D1-A70F-4E8C-A402-BC2E73F24C53}"/>
              </a:ext>
            </a:extLst>
          </p:cNvPr>
          <p:cNvSpPr>
            <a:spLocks noGrp="1"/>
          </p:cNvSpPr>
          <p:nvPr>
            <p:ph type="sldNum" sz="quarter" idx="12"/>
          </p:nvPr>
        </p:nvSpPr>
        <p:spPr/>
        <p:txBody>
          <a:bodyPr/>
          <a:lstStyle/>
          <a:p>
            <a:fld id="{59FBF61A-F42D-42A3-B33C-C4B828A2D8AF}" type="slidenum">
              <a:rPr kumimoji="1" lang="ja-JP" altLang="en-US" smtClean="0"/>
              <a:t>11</a:t>
            </a:fld>
            <a:endParaRPr kumimoji="1" lang="ja-JP" altLang="en-US"/>
          </a:p>
        </p:txBody>
      </p:sp>
    </p:spTree>
    <p:extLst>
      <p:ext uri="{BB962C8B-B14F-4D97-AF65-F5344CB8AC3E}">
        <p14:creationId xmlns:p14="http://schemas.microsoft.com/office/powerpoint/2010/main" val="3870014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830DD0-25A6-4459-9EB9-DB120FE0B286}"/>
              </a:ext>
            </a:extLst>
          </p:cNvPr>
          <p:cNvSpPr>
            <a:spLocks noGrp="1"/>
          </p:cNvSpPr>
          <p:nvPr>
            <p:ph type="title"/>
          </p:nvPr>
        </p:nvSpPr>
        <p:spPr>
          <a:xfrm>
            <a:off x="1071465" y="2315223"/>
            <a:ext cx="10515600" cy="1325563"/>
          </a:xfrm>
        </p:spPr>
        <p:txBody>
          <a:bodyPr/>
          <a:lstStyle/>
          <a:p>
            <a:pPr algn="ctr"/>
            <a:r>
              <a:rPr lang="ja-JP" altLang="en-US" dirty="0">
                <a:latin typeface="Meiryo UI" panose="020B0604030504040204" pitchFamily="50" charset="-128"/>
                <a:ea typeface="Meiryo UI" panose="020B0604030504040204" pitchFamily="50" charset="-128"/>
              </a:rPr>
              <a:t>出産・育児における休業制度</a:t>
            </a:r>
            <a:endParaRPr kumimoji="1" lang="ja-JP" altLang="en-US"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E6EF34DF-FF30-46D9-B688-EE46E4E6FB64}"/>
              </a:ext>
            </a:extLst>
          </p:cNvPr>
          <p:cNvSpPr/>
          <p:nvPr/>
        </p:nvSpPr>
        <p:spPr>
          <a:xfrm>
            <a:off x="2499049"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出産・育児期には産前産後休業と育児休業制度という会社を長期間休業できる制度があります。休業期間中には国から所得が補償される給付金制度もあります。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育児休業は男性も取得可能ですので、パートナーとご相談の上ぜひ取得を考えてみてはいかがでしょうか。</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3E77A1F-4463-4F21-B0EB-A4AC1CEEEF86}"/>
              </a:ext>
            </a:extLst>
          </p:cNvPr>
          <p:cNvSpPr>
            <a:spLocks noGrp="1"/>
          </p:cNvSpPr>
          <p:nvPr>
            <p:ph type="sldNum" sz="quarter" idx="12"/>
          </p:nvPr>
        </p:nvSpPr>
        <p:spPr/>
        <p:txBody>
          <a:bodyPr/>
          <a:lstStyle/>
          <a:p>
            <a:fld id="{59FBF61A-F42D-42A3-B33C-C4B828A2D8AF}" type="slidenum">
              <a:rPr kumimoji="1" lang="ja-JP" altLang="en-US" smtClean="0"/>
              <a:t>12</a:t>
            </a:fld>
            <a:endParaRPr kumimoji="1" lang="ja-JP" altLang="en-US"/>
          </a:p>
        </p:txBody>
      </p:sp>
    </p:spTree>
    <p:extLst>
      <p:ext uri="{BB962C8B-B14F-4D97-AF65-F5344CB8AC3E}">
        <p14:creationId xmlns:p14="http://schemas.microsoft.com/office/powerpoint/2010/main" val="3674260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3FC10923-1E43-4859-AED1-001AA8019F6D}"/>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産前・産後休業とは</a:t>
            </a:r>
            <a:endParaRPr kumimoji="1" lang="ja-JP" altLang="en-US" sz="2000" dirty="0">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BD7C6798-A67A-42E3-A9F5-F396B79F8B9B}"/>
              </a:ext>
            </a:extLst>
          </p:cNvPr>
          <p:cNvSpPr/>
          <p:nvPr/>
        </p:nvSpPr>
        <p:spPr>
          <a:xfrm>
            <a:off x="493853" y="606490"/>
            <a:ext cx="11204294" cy="1418253"/>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産前産後休業は女性従業員が請求した場合、産前</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週間（多胎妊娠の場合は</a:t>
            </a:r>
            <a:r>
              <a:rPr kumimoji="1" lang="en-US" altLang="ja-JP" dirty="0">
                <a:solidFill>
                  <a:schemeClr val="tx1"/>
                </a:solidFill>
                <a:latin typeface="Meiryo UI" panose="020B0604030504040204" pitchFamily="50" charset="-128"/>
                <a:ea typeface="Meiryo UI" panose="020B0604030504040204" pitchFamily="50" charset="-128"/>
              </a:rPr>
              <a:t>14</a:t>
            </a:r>
            <a:r>
              <a:rPr kumimoji="1" lang="ja-JP" altLang="en-US" dirty="0">
                <a:solidFill>
                  <a:schemeClr val="tx1"/>
                </a:solidFill>
                <a:latin typeface="Meiryo UI" panose="020B0604030504040204" pitchFamily="50" charset="-128"/>
                <a:ea typeface="Meiryo UI" panose="020B0604030504040204" pitchFamily="50" charset="-128"/>
              </a:rPr>
              <a:t>週間）・産後</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週間休業することができる制度です。産前休業の取得は任意ですが、</a:t>
            </a:r>
            <a:r>
              <a:rPr kumimoji="1" lang="ja-JP" altLang="en-US" dirty="0">
                <a:solidFill>
                  <a:srgbClr val="FF0000"/>
                </a:solidFill>
                <a:latin typeface="Meiryo UI" panose="020B0604030504040204" pitchFamily="50" charset="-128"/>
                <a:ea typeface="Meiryo UI" panose="020B0604030504040204" pitchFamily="50" charset="-128"/>
              </a:rPr>
              <a:t>産後</a:t>
            </a:r>
            <a:r>
              <a:rPr kumimoji="1" lang="en-US" altLang="ja-JP" dirty="0">
                <a:solidFill>
                  <a:srgbClr val="FF0000"/>
                </a:solidFill>
                <a:latin typeface="Meiryo UI" panose="020B0604030504040204" pitchFamily="50" charset="-128"/>
                <a:ea typeface="Meiryo UI" panose="020B0604030504040204" pitchFamily="50" charset="-128"/>
              </a:rPr>
              <a:t>8</a:t>
            </a:r>
            <a:r>
              <a:rPr kumimoji="1" lang="ja-JP" altLang="en-US" dirty="0">
                <a:solidFill>
                  <a:srgbClr val="FF0000"/>
                </a:solidFill>
                <a:latin typeface="Meiryo UI" panose="020B0604030504040204" pitchFamily="50" charset="-128"/>
                <a:ea typeface="Meiryo UI" panose="020B0604030504040204" pitchFamily="50" charset="-128"/>
              </a:rPr>
              <a:t>週間は労働基準法上必ず休業</a:t>
            </a:r>
            <a:r>
              <a:rPr kumimoji="1" lang="ja-JP" altLang="en-US" dirty="0">
                <a:solidFill>
                  <a:schemeClr val="tx1"/>
                </a:solidFill>
                <a:latin typeface="Meiryo UI" panose="020B0604030504040204" pitchFamily="50" charset="-128"/>
                <a:ea typeface="Meiryo UI" panose="020B0604030504040204" pitchFamily="50" charset="-128"/>
              </a:rPr>
              <a:t>していただくことになります。（ただし、</a:t>
            </a:r>
            <a:r>
              <a:rPr kumimoji="1" lang="ja-JP" altLang="en-US" dirty="0">
                <a:solidFill>
                  <a:srgbClr val="FF0000"/>
                </a:solidFill>
                <a:latin typeface="Meiryo UI" panose="020B0604030504040204" pitchFamily="50" charset="-128"/>
                <a:ea typeface="Meiryo UI" panose="020B0604030504040204" pitchFamily="50" charset="-128"/>
              </a:rPr>
              <a:t>産後</a:t>
            </a:r>
            <a:r>
              <a:rPr kumimoji="1" lang="en-US" altLang="ja-JP" dirty="0">
                <a:solidFill>
                  <a:srgbClr val="FF0000"/>
                </a:solidFill>
                <a:latin typeface="Meiryo UI" panose="020B0604030504040204" pitchFamily="50" charset="-128"/>
                <a:ea typeface="Meiryo UI" panose="020B0604030504040204" pitchFamily="50" charset="-128"/>
              </a:rPr>
              <a:t>6</a:t>
            </a:r>
            <a:r>
              <a:rPr kumimoji="1" lang="ja-JP" altLang="en-US" dirty="0">
                <a:solidFill>
                  <a:srgbClr val="FF0000"/>
                </a:solidFill>
                <a:latin typeface="Meiryo UI" panose="020B0604030504040204" pitchFamily="50" charset="-128"/>
                <a:ea typeface="Meiryo UI" panose="020B0604030504040204" pitchFamily="50" charset="-128"/>
              </a:rPr>
              <a:t>週間を経過後に、従業員本人が請求し医師が支障ないと認めた業務については、就労可能</a:t>
            </a:r>
            <a:r>
              <a:rPr kumimoji="1" lang="ja-JP" altLang="en-US" dirty="0">
                <a:solidFill>
                  <a:schemeClr val="tx1"/>
                </a:solidFill>
                <a:latin typeface="Meiryo UI" panose="020B0604030504040204" pitchFamily="50" charset="-128"/>
                <a:ea typeface="Meiryo UI" panose="020B0604030504040204" pitchFamily="50" charset="-128"/>
              </a:rPr>
              <a:t>です。）</a:t>
            </a:r>
          </a:p>
        </p:txBody>
      </p:sp>
      <p:grpSp>
        <p:nvGrpSpPr>
          <p:cNvPr id="7" name="グループ化 6">
            <a:extLst>
              <a:ext uri="{FF2B5EF4-FFF2-40B4-BE49-F238E27FC236}">
                <a16:creationId xmlns:a16="http://schemas.microsoft.com/office/drawing/2014/main" id="{411195C9-DBC2-47C1-8812-3694CB2DFD41}"/>
              </a:ext>
            </a:extLst>
          </p:cNvPr>
          <p:cNvGrpSpPr/>
          <p:nvPr/>
        </p:nvGrpSpPr>
        <p:grpSpPr>
          <a:xfrm>
            <a:off x="409348" y="2525500"/>
            <a:ext cx="7062557" cy="1807000"/>
            <a:chOff x="433955" y="3548095"/>
            <a:chExt cx="2649500" cy="1494259"/>
          </a:xfrm>
        </p:grpSpPr>
        <p:grpSp>
          <p:nvGrpSpPr>
            <p:cNvPr id="18" name="グループ化 17">
              <a:extLst>
                <a:ext uri="{FF2B5EF4-FFF2-40B4-BE49-F238E27FC236}">
                  <a16:creationId xmlns:a16="http://schemas.microsoft.com/office/drawing/2014/main" id="{85F76D8C-0BA6-473C-AB3E-769A0BD879D5}"/>
                </a:ext>
              </a:extLst>
            </p:cNvPr>
            <p:cNvGrpSpPr/>
            <p:nvPr/>
          </p:nvGrpSpPr>
          <p:grpSpPr>
            <a:xfrm>
              <a:off x="433955" y="3548095"/>
              <a:ext cx="2649500" cy="1494259"/>
              <a:chOff x="1000611" y="3440832"/>
              <a:chExt cx="2448272" cy="1405005"/>
            </a:xfrm>
          </p:grpSpPr>
          <p:grpSp>
            <p:nvGrpSpPr>
              <p:cNvPr id="19" name="グループ化 18">
                <a:extLst>
                  <a:ext uri="{FF2B5EF4-FFF2-40B4-BE49-F238E27FC236}">
                    <a16:creationId xmlns:a16="http://schemas.microsoft.com/office/drawing/2014/main" id="{EAD37C81-A5FE-4EDC-98D3-C43BADE3FE6A}"/>
                  </a:ext>
                </a:extLst>
              </p:cNvPr>
              <p:cNvGrpSpPr/>
              <p:nvPr/>
            </p:nvGrpSpPr>
            <p:grpSpPr>
              <a:xfrm>
                <a:off x="1451970" y="3440832"/>
                <a:ext cx="1630099" cy="901263"/>
                <a:chOff x="1091930" y="2936776"/>
                <a:chExt cx="1630099" cy="901263"/>
              </a:xfrm>
            </p:grpSpPr>
            <p:sp>
              <p:nvSpPr>
                <p:cNvPr id="22" name="Rectangle 18">
                  <a:extLst>
                    <a:ext uri="{FF2B5EF4-FFF2-40B4-BE49-F238E27FC236}">
                      <a16:creationId xmlns:a16="http://schemas.microsoft.com/office/drawing/2014/main" id="{0EAA2D5D-AC75-417A-80D5-39BAFFAB8C83}"/>
                    </a:ext>
                  </a:extLst>
                </p:cNvPr>
                <p:cNvSpPr>
                  <a:spLocks noChangeArrowheads="1"/>
                </p:cNvSpPr>
                <p:nvPr/>
              </p:nvSpPr>
              <p:spPr bwMode="auto">
                <a:xfrm>
                  <a:off x="1091930" y="3529610"/>
                  <a:ext cx="1623046" cy="308429"/>
                </a:xfrm>
                <a:prstGeom prst="rect">
                  <a:avLst/>
                </a:prstGeom>
                <a:solidFill>
                  <a:srgbClr val="FCAE91"/>
                </a:solidFill>
                <a:ln w="9525">
                  <a:noFill/>
                  <a:miter lim="800000"/>
                  <a:headEnd/>
                  <a:tailEnd/>
                </a:ln>
              </p:spPr>
              <p:txBody>
                <a:bodyPr wrap="none" lIns="67338" tIns="35016" rIns="67338" bIns="35016" anchor="ctr"/>
                <a:lstStyle/>
                <a:p>
                  <a:pPr algn="ctr" defTabSz="957341"/>
                  <a:endParaRPr lang="ja-JP" altLang="en-US" dirty="0">
                    <a:latin typeface="HGSｺﾞｼｯｸM" pitchFamily="50" charset="-128"/>
                    <a:ea typeface="HGSｺﾞｼｯｸM" pitchFamily="50" charset="-128"/>
                  </a:endParaRPr>
                </a:p>
              </p:txBody>
            </p:sp>
            <p:sp>
              <p:nvSpPr>
                <p:cNvPr id="23" name="Line 20">
                  <a:extLst>
                    <a:ext uri="{FF2B5EF4-FFF2-40B4-BE49-F238E27FC236}">
                      <a16:creationId xmlns:a16="http://schemas.microsoft.com/office/drawing/2014/main" id="{C42FD8D0-D1FC-4982-8320-49913C7B2D33}"/>
                    </a:ext>
                  </a:extLst>
                </p:cNvPr>
                <p:cNvSpPr>
                  <a:spLocks noChangeShapeType="1"/>
                </p:cNvSpPr>
                <p:nvPr/>
              </p:nvSpPr>
              <p:spPr bwMode="auto">
                <a:xfrm>
                  <a:off x="1757320" y="3342526"/>
                  <a:ext cx="0" cy="30842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24" name="Oval 21">
                  <a:extLst>
                    <a:ext uri="{FF2B5EF4-FFF2-40B4-BE49-F238E27FC236}">
                      <a16:creationId xmlns:a16="http://schemas.microsoft.com/office/drawing/2014/main" id="{6CC936AA-1092-4A00-B819-923619A8DED9}"/>
                    </a:ext>
                  </a:extLst>
                </p:cNvPr>
                <p:cNvSpPr>
                  <a:spLocks noChangeArrowheads="1"/>
                </p:cNvSpPr>
                <p:nvPr/>
              </p:nvSpPr>
              <p:spPr bwMode="auto">
                <a:xfrm>
                  <a:off x="1624242" y="2936776"/>
                  <a:ext cx="289209" cy="494407"/>
                </a:xfrm>
                <a:prstGeom prst="ellipse">
                  <a:avLst/>
                </a:prstGeom>
                <a:solidFill>
                  <a:srgbClr val="FDC7E1"/>
                </a:solidFill>
                <a:ln w="9525">
                  <a:noFill/>
                  <a:round/>
                  <a:headEnd/>
                  <a:tailEnd/>
                </a:ln>
              </p:spPr>
              <p:txBody>
                <a:bodyPr wrap="none" lIns="67338" tIns="35016" rIns="67338" bIns="35016" anchor="ctr"/>
                <a:lstStyle/>
                <a:p>
                  <a:pPr algn="ctr" defTabSz="957341"/>
                  <a:r>
                    <a:rPr lang="ja-JP" altLang="en-US" sz="1100" b="1" dirty="0">
                      <a:latin typeface="Meiryo UI" panose="020B0604030504040204" pitchFamily="50" charset="-128"/>
                      <a:ea typeface="Meiryo UI" panose="020B0604030504040204" pitchFamily="50" charset="-128"/>
                    </a:rPr>
                    <a:t>出産</a:t>
                  </a:r>
                </a:p>
              </p:txBody>
            </p:sp>
            <p:sp>
              <p:nvSpPr>
                <p:cNvPr id="25" name="Line 24">
                  <a:extLst>
                    <a:ext uri="{FF2B5EF4-FFF2-40B4-BE49-F238E27FC236}">
                      <a16:creationId xmlns:a16="http://schemas.microsoft.com/office/drawing/2014/main" id="{3DED7AF4-13EB-4896-AD26-87137A18F37E}"/>
                    </a:ext>
                  </a:extLst>
                </p:cNvPr>
                <p:cNvSpPr>
                  <a:spLocks noChangeShapeType="1"/>
                </p:cNvSpPr>
                <p:nvPr/>
              </p:nvSpPr>
              <p:spPr bwMode="auto">
                <a:xfrm>
                  <a:off x="1091930" y="3482896"/>
                  <a:ext cx="672778"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6" name="Line 25">
                  <a:extLst>
                    <a:ext uri="{FF2B5EF4-FFF2-40B4-BE49-F238E27FC236}">
                      <a16:creationId xmlns:a16="http://schemas.microsoft.com/office/drawing/2014/main" id="{EF24F01E-67DE-4F85-BA54-372263FB2D6B}"/>
                    </a:ext>
                  </a:extLst>
                </p:cNvPr>
                <p:cNvSpPr>
                  <a:spLocks noChangeShapeType="1"/>
                </p:cNvSpPr>
                <p:nvPr/>
              </p:nvSpPr>
              <p:spPr bwMode="auto">
                <a:xfrm flipV="1">
                  <a:off x="1757320" y="3481119"/>
                  <a:ext cx="964709"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27" name="Text Box 26">
                  <a:extLst>
                    <a:ext uri="{FF2B5EF4-FFF2-40B4-BE49-F238E27FC236}">
                      <a16:creationId xmlns:a16="http://schemas.microsoft.com/office/drawing/2014/main" id="{4AC81AD5-EB2F-441F-9F70-4EFFB527BF2B}"/>
                    </a:ext>
                  </a:extLst>
                </p:cNvPr>
                <p:cNvSpPr txBox="1">
                  <a:spLocks noChangeArrowheads="1"/>
                </p:cNvSpPr>
                <p:nvPr/>
              </p:nvSpPr>
              <p:spPr bwMode="auto">
                <a:xfrm>
                  <a:off x="1147627" y="3266985"/>
                  <a:ext cx="543154" cy="224604"/>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28" name="Text Box 27">
                  <a:extLst>
                    <a:ext uri="{FF2B5EF4-FFF2-40B4-BE49-F238E27FC236}">
                      <a16:creationId xmlns:a16="http://schemas.microsoft.com/office/drawing/2014/main" id="{00C52DF6-14FE-48EB-8295-CFF080582123}"/>
                    </a:ext>
                  </a:extLst>
                </p:cNvPr>
                <p:cNvSpPr txBox="1">
                  <a:spLocks noChangeArrowheads="1"/>
                </p:cNvSpPr>
                <p:nvPr/>
              </p:nvSpPr>
              <p:spPr bwMode="auto">
                <a:xfrm>
                  <a:off x="1956938" y="3266985"/>
                  <a:ext cx="543154" cy="224604"/>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grpSp>
          <p:sp>
            <p:nvSpPr>
              <p:cNvPr id="20" name="テキスト ボックス 19">
                <a:extLst>
                  <a:ext uri="{FF2B5EF4-FFF2-40B4-BE49-F238E27FC236}">
                    <a16:creationId xmlns:a16="http://schemas.microsoft.com/office/drawing/2014/main" id="{5CD25710-8850-4984-8214-5B1CD4D0F51C}"/>
                  </a:ext>
                </a:extLst>
              </p:cNvPr>
              <p:cNvSpPr txBox="1"/>
              <p:nvPr/>
            </p:nvSpPr>
            <p:spPr>
              <a:xfrm>
                <a:off x="1000611" y="4515600"/>
                <a:ext cx="2448272" cy="330237"/>
              </a:xfrm>
              <a:prstGeom prst="rect">
                <a:avLst/>
              </a:prstGeom>
              <a:noFill/>
            </p:spPr>
            <p:txBody>
              <a:bodyPr wrap="square" lIns="36000" tIns="36000" rIns="36000" bIns="36000" rtlCol="0">
                <a:spAutoFit/>
              </a:bodyPr>
              <a:lstStyle/>
              <a:p>
                <a:pPr lvl="1">
                  <a:lnSpc>
                    <a:spcPts val="1400"/>
                  </a:lnSpc>
                </a:pPr>
                <a:r>
                  <a:rPr lang="ja-JP" altLang="en-US" sz="1100" b="1" dirty="0">
                    <a:latin typeface="+mn-ea"/>
                  </a:rPr>
                  <a:t>産前休業</a:t>
                </a:r>
                <a:r>
                  <a:rPr lang="en-US" altLang="ja-JP" sz="1100" dirty="0">
                    <a:latin typeface="+mn-ea"/>
                  </a:rPr>
                  <a:t>…</a:t>
                </a:r>
                <a:r>
                  <a:rPr lang="ja-JP" altLang="en-US" sz="1100" dirty="0">
                    <a:latin typeface="+mn-ea"/>
                  </a:rPr>
                  <a:t>出産予定日を含む４２日間　　</a:t>
                </a:r>
                <a:endParaRPr lang="en-US" altLang="ja-JP" sz="1100" dirty="0">
                  <a:latin typeface="+mn-ea"/>
                </a:endParaRPr>
              </a:p>
              <a:p>
                <a:pPr lvl="1">
                  <a:lnSpc>
                    <a:spcPts val="1400"/>
                  </a:lnSpc>
                </a:pPr>
                <a:r>
                  <a:rPr lang="ja-JP" altLang="en-US" sz="1100" b="1" dirty="0">
                    <a:latin typeface="+mn-ea"/>
                  </a:rPr>
                  <a:t>産後休業</a:t>
                </a:r>
                <a:r>
                  <a:rPr lang="en-US" altLang="ja-JP" sz="1100" dirty="0">
                    <a:latin typeface="+mn-ea"/>
                  </a:rPr>
                  <a:t>…</a:t>
                </a:r>
                <a:r>
                  <a:rPr lang="ja-JP" altLang="en-US" sz="1100" dirty="0">
                    <a:latin typeface="+mn-ea"/>
                  </a:rPr>
                  <a:t>出産日の翌日から５６日間</a:t>
                </a:r>
                <a:endParaRPr lang="en-US" altLang="ja-JP" sz="1100" dirty="0">
                  <a:latin typeface="+mn-ea"/>
                </a:endParaRPr>
              </a:p>
            </p:txBody>
          </p:sp>
        </p:grpSp>
        <p:sp>
          <p:nvSpPr>
            <p:cNvPr id="9" name="テキスト ボックス 8">
              <a:extLst>
                <a:ext uri="{FF2B5EF4-FFF2-40B4-BE49-F238E27FC236}">
                  <a16:creationId xmlns:a16="http://schemas.microsoft.com/office/drawing/2014/main" id="{14804E02-3166-491B-951F-466C60406511}"/>
                </a:ext>
              </a:extLst>
            </p:cNvPr>
            <p:cNvSpPr txBox="1"/>
            <p:nvPr/>
          </p:nvSpPr>
          <p:spPr>
            <a:xfrm>
              <a:off x="577292" y="4272337"/>
              <a:ext cx="258192" cy="205198"/>
            </a:xfrm>
            <a:prstGeom prst="rect">
              <a:avLst/>
            </a:prstGeom>
            <a:noFill/>
          </p:spPr>
          <p:txBody>
            <a:bodyPr wrap="square" rtlCol="0">
              <a:spAutoFit/>
            </a:bodyPr>
            <a:lstStyle/>
            <a:p>
              <a:pPr defTabSz="843880">
                <a:lnSpc>
                  <a:spcPts val="923"/>
                </a:lnSpc>
              </a:pPr>
              <a:r>
                <a:rPr lang="ja-JP" altLang="en-US" dirty="0">
                  <a:latin typeface="メイリオ" panose="020B0604030504040204" pitchFamily="50" charset="-128"/>
                  <a:ea typeface="メイリオ" panose="020B0604030504040204" pitchFamily="50" charset="-128"/>
                </a:rPr>
                <a:t>女性</a:t>
              </a:r>
            </a:p>
          </p:txBody>
        </p:sp>
      </p:grpSp>
      <p:sp>
        <p:nvSpPr>
          <p:cNvPr id="38" name="テキスト ボックス 37">
            <a:extLst>
              <a:ext uri="{FF2B5EF4-FFF2-40B4-BE49-F238E27FC236}">
                <a16:creationId xmlns:a16="http://schemas.microsoft.com/office/drawing/2014/main" id="{FF55D1E3-404E-4602-A780-6122E1712D6D}"/>
              </a:ext>
            </a:extLst>
          </p:cNvPr>
          <p:cNvSpPr txBox="1"/>
          <p:nvPr/>
        </p:nvSpPr>
        <p:spPr>
          <a:xfrm>
            <a:off x="2813835" y="3385876"/>
            <a:ext cx="2439299" cy="260190"/>
          </a:xfrm>
          <a:prstGeom prst="rect">
            <a:avLst/>
          </a:prstGeom>
          <a:noFill/>
        </p:spPr>
        <p:txBody>
          <a:bodyPr wrap="square" lIns="36000" tIns="36000" rIns="36000" bIns="36000" rtlCol="0">
            <a:spAutoFit/>
          </a:bodyPr>
          <a:lstStyle/>
          <a:p>
            <a:pPr lvl="1">
              <a:lnSpc>
                <a:spcPts val="1400"/>
              </a:lnSpc>
            </a:pPr>
            <a:r>
              <a:rPr lang="ja-JP" altLang="en-US" sz="1600" dirty="0">
                <a:latin typeface="Meiryo UI" panose="020B0604030504040204" pitchFamily="50" charset="-128"/>
                <a:ea typeface="Meiryo UI" panose="020B0604030504040204" pitchFamily="50" charset="-128"/>
              </a:rPr>
              <a:t>産前産後休業</a:t>
            </a:r>
            <a:endParaRPr lang="en-US" altLang="ja-JP" sz="1100" dirty="0">
              <a:latin typeface="Meiryo UI" panose="020B0604030504040204" pitchFamily="50" charset="-128"/>
              <a:ea typeface="Meiryo UI" panose="020B0604030504040204" pitchFamily="50" charset="-128"/>
            </a:endParaRPr>
          </a:p>
        </p:txBody>
      </p:sp>
      <p:sp>
        <p:nvSpPr>
          <p:cNvPr id="2" name="楕円 1">
            <a:extLst>
              <a:ext uri="{FF2B5EF4-FFF2-40B4-BE49-F238E27FC236}">
                <a16:creationId xmlns:a16="http://schemas.microsoft.com/office/drawing/2014/main" id="{02F2D0E3-27C3-47D9-8C12-38684A7DB73D}"/>
              </a:ext>
            </a:extLst>
          </p:cNvPr>
          <p:cNvSpPr/>
          <p:nvPr/>
        </p:nvSpPr>
        <p:spPr>
          <a:xfrm>
            <a:off x="376846" y="4726795"/>
            <a:ext cx="6036906" cy="187413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アルバイト・パート・契約社員・派遣社員の方も雇用契約期間内であれば産前・産後休業を取得いただけます。</a:t>
            </a:r>
            <a:r>
              <a:rPr kumimoji="1" lang="ja-JP" altLang="en-US" sz="1600" dirty="0">
                <a:solidFill>
                  <a:schemeClr val="tx1"/>
                </a:solidFill>
                <a:latin typeface="Meiryo UI" panose="020B0604030504040204" pitchFamily="50" charset="-128"/>
                <a:ea typeface="Meiryo UI" panose="020B0604030504040204" pitchFamily="50" charset="-128"/>
              </a:rPr>
              <a:t>（社会保険の被保険者でない場合出産手当金の対象にはなりませんが、休業自体は可能です。）</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40" name="四角形: 角を丸くする 39">
            <a:extLst>
              <a:ext uri="{FF2B5EF4-FFF2-40B4-BE49-F238E27FC236}">
                <a16:creationId xmlns:a16="http://schemas.microsoft.com/office/drawing/2014/main" id="{F002635A-1077-48F7-9564-CE6BF68D79F1}"/>
              </a:ext>
            </a:extLst>
          </p:cNvPr>
          <p:cNvSpPr/>
          <p:nvPr/>
        </p:nvSpPr>
        <p:spPr>
          <a:xfrm>
            <a:off x="6794937" y="2736787"/>
            <a:ext cx="5138916" cy="21897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産前産後休業の期間中、健康保険から１日につき、原則として賃金の３分の２相当額が支給されます。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産前・産後休業中、会社の給与は無給となります。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社会保険の被保険者でない方の場合、出産手当金は受給できません。</a:t>
            </a:r>
          </a:p>
        </p:txBody>
      </p:sp>
      <p:sp>
        <p:nvSpPr>
          <p:cNvPr id="41" name="テキスト ボックス 40">
            <a:extLst>
              <a:ext uri="{FF2B5EF4-FFF2-40B4-BE49-F238E27FC236}">
                <a16:creationId xmlns:a16="http://schemas.microsoft.com/office/drawing/2014/main" id="{F6ABC221-A3EF-4868-8667-630D423A1C2D}"/>
              </a:ext>
            </a:extLst>
          </p:cNvPr>
          <p:cNvSpPr txBox="1"/>
          <p:nvPr/>
        </p:nvSpPr>
        <p:spPr>
          <a:xfrm>
            <a:off x="6794937" y="2287016"/>
            <a:ext cx="426360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Point! </a:t>
            </a:r>
            <a:r>
              <a:rPr kumimoji="1" lang="ja-JP" altLang="en-US" dirty="0">
                <a:latin typeface="Meiryo UI" panose="020B0604030504040204" pitchFamily="50" charset="-128"/>
                <a:ea typeface="Meiryo UI" panose="020B0604030504040204" pitchFamily="50" charset="-128"/>
              </a:rPr>
              <a:t>休業中は出産手当金がもらえます！</a:t>
            </a:r>
          </a:p>
        </p:txBody>
      </p:sp>
      <p:sp>
        <p:nvSpPr>
          <p:cNvPr id="5" name="スライド番号プレースホルダー 4">
            <a:extLst>
              <a:ext uri="{FF2B5EF4-FFF2-40B4-BE49-F238E27FC236}">
                <a16:creationId xmlns:a16="http://schemas.microsoft.com/office/drawing/2014/main" id="{9D6B4545-7667-4F9B-B1F8-579153C60E9C}"/>
              </a:ext>
            </a:extLst>
          </p:cNvPr>
          <p:cNvSpPr>
            <a:spLocks noGrp="1"/>
          </p:cNvSpPr>
          <p:nvPr>
            <p:ph type="sldNum" sz="quarter" idx="12"/>
          </p:nvPr>
        </p:nvSpPr>
        <p:spPr/>
        <p:txBody>
          <a:bodyPr/>
          <a:lstStyle/>
          <a:p>
            <a:fld id="{59FBF61A-F42D-42A3-B33C-C4B828A2D8AF}" type="slidenum">
              <a:rPr kumimoji="1" lang="ja-JP" altLang="en-US" smtClean="0"/>
              <a:t>13</a:t>
            </a:fld>
            <a:endParaRPr kumimoji="1" lang="ja-JP" altLang="en-US"/>
          </a:p>
        </p:txBody>
      </p:sp>
    </p:spTree>
    <p:extLst>
      <p:ext uri="{BB962C8B-B14F-4D97-AF65-F5344CB8AC3E}">
        <p14:creationId xmlns:p14="http://schemas.microsoft.com/office/powerpoint/2010/main" val="250540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B443ED87-0350-497A-87C0-3DCB7AE0EC1D}"/>
              </a:ext>
            </a:extLst>
          </p:cNvPr>
          <p:cNvSpPr txBox="1">
            <a:spLocks/>
          </p:cNvSpPr>
          <p:nvPr/>
        </p:nvSpPr>
        <p:spPr>
          <a:xfrm>
            <a:off x="97421" y="156782"/>
            <a:ext cx="5257800" cy="3756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latin typeface="Meiryo UI" panose="020B0604030504040204" pitchFamily="50" charset="-128"/>
                <a:ea typeface="Meiryo UI" panose="020B0604030504040204" pitchFamily="50" charset="-128"/>
              </a:rPr>
              <a:t>出産手当金シミュレーション</a:t>
            </a:r>
          </a:p>
        </p:txBody>
      </p:sp>
      <p:sp>
        <p:nvSpPr>
          <p:cNvPr id="8" name="テキスト ボックス 7">
            <a:extLst>
              <a:ext uri="{FF2B5EF4-FFF2-40B4-BE49-F238E27FC236}">
                <a16:creationId xmlns:a16="http://schemas.microsoft.com/office/drawing/2014/main" id="{E3C8AA80-83B3-4DDE-8B7E-AB53602F9249}"/>
              </a:ext>
            </a:extLst>
          </p:cNvPr>
          <p:cNvSpPr txBox="1"/>
          <p:nvPr/>
        </p:nvSpPr>
        <p:spPr>
          <a:xfrm>
            <a:off x="159118" y="2221958"/>
            <a:ext cx="331212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出産手当金額を計算してみよう！</a:t>
            </a:r>
          </a:p>
        </p:txBody>
      </p:sp>
      <p:sp>
        <p:nvSpPr>
          <p:cNvPr id="9" name="テキスト ボックス 8">
            <a:extLst>
              <a:ext uri="{FF2B5EF4-FFF2-40B4-BE49-F238E27FC236}">
                <a16:creationId xmlns:a16="http://schemas.microsoft.com/office/drawing/2014/main" id="{E8F8A13F-D4FC-4755-87AF-9AD182512345}"/>
              </a:ext>
            </a:extLst>
          </p:cNvPr>
          <p:cNvSpPr txBox="1"/>
          <p:nvPr/>
        </p:nvSpPr>
        <p:spPr>
          <a:xfrm>
            <a:off x="269616" y="3020786"/>
            <a:ext cx="5383205" cy="2246769"/>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直近</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年間の月給が</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万円（各種手当含む）の場合</a:t>
            </a:r>
            <a:endParaRPr kumimoji="1" lang="en-US" altLang="ja-JP"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協会けんぽで東京の場合</a:t>
            </a:r>
            <a:endParaRPr kumimoji="1" lang="en-US" altLang="ja-JP" sz="14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標準報酬月額：</a:t>
            </a:r>
            <a:r>
              <a:rPr kumimoji="1" lang="en-US" altLang="ja-JP" dirty="0">
                <a:latin typeface="Meiryo UI" panose="020B0604030504040204" pitchFamily="50" charset="-128"/>
                <a:ea typeface="Meiryo UI" panose="020B0604030504040204" pitchFamily="50" charset="-128"/>
              </a:rPr>
              <a:t>300,000</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日当たりの給付額：</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×2/3</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6667</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産前産後休業</a:t>
            </a:r>
            <a:r>
              <a:rPr kumimoji="1" lang="en-US" altLang="ja-JP" dirty="0">
                <a:latin typeface="Meiryo UI" panose="020B0604030504040204" pitchFamily="50" charset="-128"/>
                <a:ea typeface="Meiryo UI" panose="020B0604030504040204" pitchFamily="50" charset="-128"/>
              </a:rPr>
              <a:t>98</a:t>
            </a:r>
            <a:r>
              <a:rPr kumimoji="1" lang="ja-JP" altLang="en-US" dirty="0">
                <a:latin typeface="Meiryo UI" panose="020B0604030504040204" pitchFamily="50" charset="-128"/>
                <a:ea typeface="Meiryo UI" panose="020B0604030504040204" pitchFamily="50" charset="-128"/>
              </a:rPr>
              <a:t>日間の出産手当金合計：</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6667</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×98</a:t>
            </a:r>
            <a:r>
              <a:rPr kumimoji="1" lang="ja-JP" altLang="en-US" dirty="0">
                <a:latin typeface="Meiryo UI" panose="020B0604030504040204" pitchFamily="50" charset="-128"/>
                <a:ea typeface="Meiryo UI" panose="020B0604030504040204" pitchFamily="50" charset="-128"/>
              </a:rPr>
              <a:t>日＝</a:t>
            </a:r>
            <a:r>
              <a:rPr kumimoji="1" lang="en-US" altLang="ja-JP" u="sng" dirty="0">
                <a:latin typeface="Meiryo UI" panose="020B0604030504040204" pitchFamily="50" charset="-128"/>
                <a:ea typeface="Meiryo UI" panose="020B0604030504040204" pitchFamily="50" charset="-128"/>
              </a:rPr>
              <a:t>653,366</a:t>
            </a:r>
            <a:r>
              <a:rPr kumimoji="1" lang="ja-JP" altLang="en-US" u="sng" dirty="0">
                <a:latin typeface="Meiryo UI" panose="020B0604030504040204" pitchFamily="50" charset="-128"/>
                <a:ea typeface="Meiryo UI" panose="020B0604030504040204" pitchFamily="50" charset="-128"/>
              </a:rPr>
              <a:t>円</a:t>
            </a:r>
          </a:p>
        </p:txBody>
      </p:sp>
      <p:sp>
        <p:nvSpPr>
          <p:cNvPr id="10" name="テキスト ボックス 9">
            <a:extLst>
              <a:ext uri="{FF2B5EF4-FFF2-40B4-BE49-F238E27FC236}">
                <a16:creationId xmlns:a16="http://schemas.microsoft.com/office/drawing/2014/main" id="{34E87B46-C449-4B0F-8B1D-68E57546E250}"/>
              </a:ext>
            </a:extLst>
          </p:cNvPr>
          <p:cNvSpPr txBox="1"/>
          <p:nvPr/>
        </p:nvSpPr>
        <p:spPr>
          <a:xfrm>
            <a:off x="159118" y="1192531"/>
            <a:ext cx="11873763" cy="369332"/>
          </a:xfrm>
          <a:prstGeom prst="rect">
            <a:avLst/>
          </a:prstGeom>
          <a:noFill/>
          <a:ln>
            <a:solidFill>
              <a:srgbClr val="EF19EF"/>
            </a:solidFill>
          </a:ln>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か月当たりの出産手当金額＝（支給開始日以前の継続した</a:t>
            </a:r>
            <a:r>
              <a:rPr kumimoji="1" lang="en-US" altLang="ja-JP" dirty="0">
                <a:latin typeface="Meiryo UI" panose="020B0604030504040204" pitchFamily="50" charset="-128"/>
                <a:ea typeface="Meiryo UI" panose="020B0604030504040204" pitchFamily="50" charset="-128"/>
              </a:rPr>
              <a:t>12</a:t>
            </a:r>
            <a:r>
              <a:rPr kumimoji="1" lang="ja-JP" altLang="en-US" dirty="0">
                <a:latin typeface="Meiryo UI" panose="020B0604030504040204" pitchFamily="50" charset="-128"/>
                <a:ea typeface="Meiryo UI" panose="020B0604030504040204" pitchFamily="50" charset="-128"/>
              </a:rPr>
              <a:t>か月間の各月の標準報酬月額を平均した額）</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×2/3</a:t>
            </a:r>
            <a:endParaRPr kumimoji="1" lang="ja-JP" altLang="en-US" dirty="0">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DAD5E19-A193-4DCF-8FCD-A5D934E21727}"/>
              </a:ext>
            </a:extLst>
          </p:cNvPr>
          <p:cNvSpPr>
            <a:spLocks noGrp="1"/>
          </p:cNvSpPr>
          <p:nvPr>
            <p:ph type="sldNum" sz="quarter" idx="12"/>
          </p:nvPr>
        </p:nvSpPr>
        <p:spPr/>
        <p:txBody>
          <a:bodyPr/>
          <a:lstStyle/>
          <a:p>
            <a:fld id="{59FBF61A-F42D-42A3-B33C-C4B828A2D8AF}" type="slidenum">
              <a:rPr kumimoji="1" lang="ja-JP" altLang="en-US" smtClean="0"/>
              <a:t>14</a:t>
            </a:fld>
            <a:endParaRPr kumimoji="1" lang="ja-JP" altLang="en-US"/>
          </a:p>
        </p:txBody>
      </p:sp>
    </p:spTree>
    <p:extLst>
      <p:ext uri="{BB962C8B-B14F-4D97-AF65-F5344CB8AC3E}">
        <p14:creationId xmlns:p14="http://schemas.microsoft.com/office/powerpoint/2010/main" val="3256860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C8B0936-AF83-AE22-B16D-CDF13DE3E071}"/>
              </a:ext>
            </a:extLst>
          </p:cNvPr>
          <p:cNvSpPr>
            <a:spLocks noGrp="1"/>
          </p:cNvSpPr>
          <p:nvPr>
            <p:ph type="sldNum" sz="quarter" idx="12"/>
          </p:nvPr>
        </p:nvSpPr>
        <p:spPr/>
        <p:txBody>
          <a:bodyPr/>
          <a:lstStyle/>
          <a:p>
            <a:fld id="{59FBF61A-F42D-42A3-B33C-C4B828A2D8AF}" type="slidenum">
              <a:rPr kumimoji="1" lang="ja-JP" altLang="en-US" smtClean="0"/>
              <a:t>15</a:t>
            </a:fld>
            <a:endParaRPr kumimoji="1" lang="ja-JP" altLang="en-US"/>
          </a:p>
        </p:txBody>
      </p:sp>
      <p:sp>
        <p:nvSpPr>
          <p:cNvPr id="5" name="タイトル 1">
            <a:extLst>
              <a:ext uri="{FF2B5EF4-FFF2-40B4-BE49-F238E27FC236}">
                <a16:creationId xmlns:a16="http://schemas.microsoft.com/office/drawing/2014/main" id="{5E8028AB-1CD6-C9DC-0970-9E531777B6A4}"/>
              </a:ext>
            </a:extLst>
          </p:cNvPr>
          <p:cNvSpPr>
            <a:spLocks noGrp="1"/>
          </p:cNvSpPr>
          <p:nvPr>
            <p:ph type="title"/>
          </p:nvPr>
        </p:nvSpPr>
        <p:spPr>
          <a:xfrm>
            <a:off x="97421" y="156782"/>
            <a:ext cx="5257800" cy="375654"/>
          </a:xfrm>
        </p:spPr>
        <p:txBody>
          <a:bodyPr>
            <a:normAutofit/>
          </a:bodyPr>
          <a:lstStyle/>
          <a:p>
            <a:r>
              <a:rPr lang="ja-JP" altLang="en-US" sz="2000" dirty="0">
                <a:solidFill>
                  <a:srgbClr val="7030A0"/>
                </a:solidFill>
                <a:latin typeface="Meiryo UI" panose="020B0604030504040204" pitchFamily="50" charset="-128"/>
                <a:ea typeface="Meiryo UI" panose="020B0604030504040204" pitchFamily="50" charset="-128"/>
              </a:rPr>
              <a:t>出生時育児休業とは</a:t>
            </a:r>
            <a:endParaRPr kumimoji="1" lang="ja-JP" altLang="en-US" sz="2000" dirty="0">
              <a:solidFill>
                <a:srgbClr val="7030A0"/>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53BC637C-040B-04E4-67F6-2CA34765B2C4}"/>
              </a:ext>
            </a:extLst>
          </p:cNvPr>
          <p:cNvSpPr/>
          <p:nvPr/>
        </p:nvSpPr>
        <p:spPr>
          <a:xfrm>
            <a:off x="493853" y="606489"/>
            <a:ext cx="11204294" cy="1962539"/>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出生時育児休業は、出生後</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週間以内の子を養育する産後休業をしていない男女従業員（ただ、産後休業をしていないということが前提なので女性は養子をむかえるパターン等例外的になり、基本は男性が対象です。）が、子の出生後８週間以内の期間内で４週間（</a:t>
            </a:r>
            <a:r>
              <a:rPr kumimoji="1" lang="en-US" altLang="ja-JP" dirty="0">
                <a:solidFill>
                  <a:schemeClr val="tx1"/>
                </a:solidFill>
                <a:latin typeface="Meiryo UI" panose="020B0604030504040204" pitchFamily="50" charset="-128"/>
                <a:ea typeface="Meiryo UI" panose="020B0604030504040204" pitchFamily="50" charset="-128"/>
              </a:rPr>
              <a:t>28</a:t>
            </a:r>
            <a:r>
              <a:rPr kumimoji="1" lang="ja-JP" altLang="en-US" dirty="0">
                <a:solidFill>
                  <a:schemeClr val="tx1"/>
                </a:solidFill>
                <a:latin typeface="Meiryo UI" panose="020B0604030504040204" pitchFamily="50" charset="-128"/>
                <a:ea typeface="Meiryo UI" panose="020B0604030504040204" pitchFamily="50" charset="-128"/>
              </a:rPr>
              <a:t>日）以内、分割２回まで休業できる制度です。また、下記の「労使協定により対象とならない方」以外は有期雇用の方でも取得可能です。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1" dirty="0">
                <a:solidFill>
                  <a:srgbClr val="FF0000"/>
                </a:solidFill>
                <a:latin typeface="Meiryo UI" panose="020B0604030504040204" pitchFamily="50" charset="-128"/>
                <a:ea typeface="Meiryo UI" panose="020B0604030504040204" pitchFamily="50" charset="-128"/>
              </a:rPr>
              <a:t>原則として休業の</a:t>
            </a:r>
            <a:r>
              <a:rPr kumimoji="1" lang="en-US" altLang="ja-JP" b="1" dirty="0">
                <a:solidFill>
                  <a:srgbClr val="FF0000"/>
                </a:solidFill>
                <a:highlight>
                  <a:srgbClr val="FFFF00"/>
                </a:highlight>
                <a:latin typeface="Meiryo UI" panose="020B0604030504040204" pitchFamily="50" charset="-128"/>
                <a:ea typeface="Meiryo UI" panose="020B0604030504040204" pitchFamily="50" charset="-128"/>
              </a:rPr>
              <a:t>2</a:t>
            </a:r>
            <a:r>
              <a:rPr kumimoji="1" lang="ja-JP" altLang="en-US" b="1" dirty="0">
                <a:solidFill>
                  <a:srgbClr val="FF0000"/>
                </a:solidFill>
                <a:highlight>
                  <a:srgbClr val="FFFF00"/>
                </a:highlight>
                <a:latin typeface="Meiryo UI" panose="020B0604030504040204" pitchFamily="50" charset="-128"/>
                <a:ea typeface="Meiryo UI" panose="020B0604030504040204" pitchFamily="50" charset="-128"/>
              </a:rPr>
              <a:t>週間前</a:t>
            </a:r>
            <a:r>
              <a:rPr kumimoji="1" lang="en-US" altLang="ja-JP" b="1" dirty="0">
                <a:solidFill>
                  <a:srgbClr val="FF0000"/>
                </a:solidFill>
                <a:highlight>
                  <a:srgbClr val="FFFF00"/>
                </a:highlight>
                <a:latin typeface="Meiryo UI" panose="020B0604030504040204" pitchFamily="50" charset="-128"/>
                <a:ea typeface="Meiryo UI" panose="020B0604030504040204" pitchFamily="50" charset="-128"/>
              </a:rPr>
              <a:t>or1</a:t>
            </a:r>
            <a:r>
              <a:rPr kumimoji="1" lang="ja-JP" altLang="en-US" b="1" dirty="0">
                <a:solidFill>
                  <a:srgbClr val="FF0000"/>
                </a:solidFill>
                <a:highlight>
                  <a:srgbClr val="FFFF00"/>
                </a:highlight>
                <a:latin typeface="Meiryo UI" panose="020B0604030504040204" pitchFamily="50" charset="-128"/>
                <a:ea typeface="Meiryo UI" panose="020B0604030504040204" pitchFamily="50" charset="-128"/>
              </a:rPr>
              <a:t>か月前</a:t>
            </a:r>
            <a:r>
              <a:rPr kumimoji="1" lang="en-US" altLang="ja-JP" b="1" dirty="0">
                <a:solidFill>
                  <a:srgbClr val="FF0000"/>
                </a:solidFill>
                <a:highlight>
                  <a:srgbClr val="FFFF00"/>
                </a:highlight>
                <a:latin typeface="Meiryo UI" panose="020B0604030504040204" pitchFamily="50" charset="-128"/>
                <a:ea typeface="Meiryo UI" panose="020B0604030504040204" pitchFamily="50" charset="-128"/>
              </a:rPr>
              <a:t>【</a:t>
            </a:r>
            <a:r>
              <a:rPr kumimoji="1" lang="ja-JP" altLang="en-US" b="1" dirty="0">
                <a:solidFill>
                  <a:srgbClr val="FF0000"/>
                </a:solidFill>
                <a:highlight>
                  <a:srgbClr val="FFFF00"/>
                </a:highlight>
                <a:latin typeface="Meiryo UI" panose="020B0604030504040204" pitchFamily="50" charset="-128"/>
                <a:ea typeface="Meiryo UI" panose="020B0604030504040204" pitchFamily="50" charset="-128"/>
              </a:rPr>
              <a:t>会社として一定の措置を行うことを盛り込んだ労使協定があれば</a:t>
            </a:r>
            <a:r>
              <a:rPr kumimoji="1" lang="en-US" altLang="ja-JP" b="1" dirty="0">
                <a:solidFill>
                  <a:srgbClr val="FF0000"/>
                </a:solidFill>
                <a:highlight>
                  <a:srgbClr val="FFFF00"/>
                </a:highlight>
                <a:latin typeface="Meiryo UI" panose="020B0604030504040204" pitchFamily="50" charset="-128"/>
                <a:ea typeface="Meiryo UI" panose="020B0604030504040204" pitchFamily="50" charset="-128"/>
              </a:rPr>
              <a:t>1</a:t>
            </a:r>
            <a:r>
              <a:rPr kumimoji="1" lang="ja-JP" altLang="en-US" b="1" dirty="0">
                <a:solidFill>
                  <a:srgbClr val="FF0000"/>
                </a:solidFill>
                <a:highlight>
                  <a:srgbClr val="FFFF00"/>
                </a:highlight>
                <a:latin typeface="Meiryo UI" panose="020B0604030504040204" pitchFamily="50" charset="-128"/>
                <a:ea typeface="Meiryo UI" panose="020B0604030504040204" pitchFamily="50" charset="-128"/>
              </a:rPr>
              <a:t>か月前とすることができます。</a:t>
            </a:r>
            <a:r>
              <a:rPr kumimoji="1" lang="en-US" altLang="ja-JP" b="1" dirty="0">
                <a:solidFill>
                  <a:srgbClr val="FF0000"/>
                </a:solidFill>
                <a:highlight>
                  <a:srgbClr val="FFFF00"/>
                </a:highlight>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までに管理部に申し出てください。</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E8DA8F4-3B38-9195-8A0D-C2EC98C9B061}"/>
              </a:ext>
            </a:extLst>
          </p:cNvPr>
          <p:cNvSpPr txBox="1"/>
          <p:nvPr/>
        </p:nvSpPr>
        <p:spPr>
          <a:xfrm>
            <a:off x="389958" y="2755108"/>
            <a:ext cx="4996881"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労使協定により出生時育児休業の対象とならない方</a:t>
            </a:r>
          </a:p>
        </p:txBody>
      </p:sp>
      <p:sp>
        <p:nvSpPr>
          <p:cNvPr id="10" name="四角形: 角を丸くする 9">
            <a:extLst>
              <a:ext uri="{FF2B5EF4-FFF2-40B4-BE49-F238E27FC236}">
                <a16:creationId xmlns:a16="http://schemas.microsoft.com/office/drawing/2014/main" id="{CFC141BD-6677-4743-DFB6-8BEAAB18FA5B}"/>
              </a:ext>
            </a:extLst>
          </p:cNvPr>
          <p:cNvSpPr/>
          <p:nvPr/>
        </p:nvSpPr>
        <p:spPr>
          <a:xfrm>
            <a:off x="334153" y="3124441"/>
            <a:ext cx="5398575" cy="937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kern="100" dirty="0">
                <a:solidFill>
                  <a:srgbClr val="000000"/>
                </a:solidFill>
                <a:effectLst/>
                <a:ea typeface="メイリオ" panose="020B0604030504040204" pitchFamily="50" charset="-128"/>
                <a:cs typeface="Times New Roman" panose="02020603050405020304" pitchFamily="18" charset="0"/>
              </a:rPr>
              <a:t>①入社１年未満の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②申出</a:t>
            </a:r>
            <a:r>
              <a:rPr lang="ja-JP" altLang="en-US" sz="1400" kern="100" dirty="0">
                <a:solidFill>
                  <a:srgbClr val="000000"/>
                </a:solidFill>
                <a:effectLst/>
                <a:ea typeface="メイリオ" panose="020B0604030504040204" pitchFamily="50" charset="-128"/>
                <a:cs typeface="Times New Roman" panose="02020603050405020304" pitchFamily="18" charset="0"/>
              </a:rPr>
              <a:t>から</a:t>
            </a:r>
            <a:r>
              <a:rPr lang="en-US" altLang="ja-JP" sz="1400" kern="100" dirty="0">
                <a:solidFill>
                  <a:srgbClr val="000000"/>
                </a:solidFill>
                <a:effectLst/>
                <a:ea typeface="メイリオ" panose="020B0604030504040204" pitchFamily="50" charset="-128"/>
                <a:cs typeface="Times New Roman" panose="02020603050405020304" pitchFamily="18" charset="0"/>
              </a:rPr>
              <a:t>8</a:t>
            </a:r>
            <a:r>
              <a:rPr lang="ja-JP" altLang="en-US" sz="1400" kern="100" dirty="0">
                <a:solidFill>
                  <a:srgbClr val="000000"/>
                </a:solidFill>
                <a:effectLst/>
                <a:ea typeface="メイリオ" panose="020B0604030504040204" pitchFamily="50" charset="-128"/>
                <a:cs typeface="Times New Roman" panose="02020603050405020304" pitchFamily="18" charset="0"/>
              </a:rPr>
              <a:t>週間以内に雇用契約が終了することが明らかな方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③１週間の所定労働日数が２日以下の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楕円 10">
            <a:extLst>
              <a:ext uri="{FF2B5EF4-FFF2-40B4-BE49-F238E27FC236}">
                <a16:creationId xmlns:a16="http://schemas.microsoft.com/office/drawing/2014/main" id="{FD6492BD-693B-2976-53BA-C84C1B1C1088}"/>
              </a:ext>
            </a:extLst>
          </p:cNvPr>
          <p:cNvSpPr/>
          <p:nvPr/>
        </p:nvSpPr>
        <p:spPr>
          <a:xfrm>
            <a:off x="334153" y="4777454"/>
            <a:ext cx="5706220" cy="151013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なお</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回に分割する場合は２回分まとめて申し出る必要があります！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480918F4-2525-295B-563D-9232CB08506A}"/>
              </a:ext>
            </a:extLst>
          </p:cNvPr>
          <p:cNvSpPr/>
          <p:nvPr/>
        </p:nvSpPr>
        <p:spPr>
          <a:xfrm>
            <a:off x="6040373" y="2897899"/>
            <a:ext cx="5922642" cy="36965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出生時育児休業の期間中、雇用保険から、</a:t>
            </a:r>
            <a:r>
              <a:rPr kumimoji="1" lang="ja-JP" altLang="en-US" dirty="0">
                <a:solidFill>
                  <a:srgbClr val="FF0000"/>
                </a:solidFill>
                <a:latin typeface="Meiryo UI" panose="020B0604030504040204" pitchFamily="50" charset="-128"/>
                <a:ea typeface="Meiryo UI" panose="020B0604030504040204" pitchFamily="50" charset="-128"/>
              </a:rPr>
              <a:t>は休業開始前賃金の</a:t>
            </a:r>
            <a:r>
              <a:rPr kumimoji="1" lang="en-US" altLang="ja-JP" dirty="0">
                <a:solidFill>
                  <a:srgbClr val="FF0000"/>
                </a:solidFill>
                <a:latin typeface="Meiryo UI" panose="020B0604030504040204" pitchFamily="50" charset="-128"/>
                <a:ea typeface="Meiryo UI" panose="020B0604030504040204" pitchFamily="50" charset="-128"/>
              </a:rPr>
              <a:t>67</a:t>
            </a:r>
            <a:r>
              <a:rPr kumimoji="1" lang="ja-JP" altLang="en-US" dirty="0">
                <a:solidFill>
                  <a:srgbClr val="FF0000"/>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が支給されます。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出生時育児休業中、会社の給与は無給となります。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原則として雇用保険の被保険者かつ、出生時育児休業を開始した日から遡り、</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dirty="0">
                <a:solidFill>
                  <a:schemeClr val="tx1"/>
                </a:solidFill>
                <a:latin typeface="Meiryo UI" panose="020B0604030504040204" pitchFamily="50" charset="-128"/>
                <a:ea typeface="Meiryo UI" panose="020B0604030504040204" pitchFamily="50" charset="-128"/>
              </a:rPr>
              <a:t>11</a:t>
            </a:r>
            <a:r>
              <a:rPr kumimoji="1" lang="ja-JP" altLang="en-US" dirty="0">
                <a:solidFill>
                  <a:schemeClr val="tx1"/>
                </a:solidFill>
                <a:latin typeface="Meiryo UI" panose="020B0604030504040204" pitchFamily="50" charset="-128"/>
                <a:ea typeface="Meiryo UI" panose="020B0604030504040204" pitchFamily="50" charset="-128"/>
              </a:rPr>
              <a:t>日以上である月が</a:t>
            </a:r>
            <a:r>
              <a:rPr kumimoji="1" lang="en-US" altLang="ja-JP" dirty="0">
                <a:solidFill>
                  <a:schemeClr val="tx1"/>
                </a:solidFill>
                <a:latin typeface="Meiryo UI" panose="020B0604030504040204" pitchFamily="50" charset="-128"/>
                <a:ea typeface="Meiryo UI" panose="020B0604030504040204" pitchFamily="50" charset="-128"/>
              </a:rPr>
              <a:t>12</a:t>
            </a:r>
            <a:r>
              <a:rPr kumimoji="1" lang="ja-JP" altLang="en-US" dirty="0">
                <a:solidFill>
                  <a:schemeClr val="tx1"/>
                </a:solidFill>
                <a:latin typeface="Meiryo UI" panose="020B0604030504040204" pitchFamily="50" charset="-128"/>
                <a:ea typeface="Meiryo UI" panose="020B0604030504040204" pitchFamily="50" charset="-128"/>
              </a:rPr>
              <a:t>か月以上ある方が対象となります。</a:t>
            </a:r>
            <a:r>
              <a:rPr kumimoji="1" lang="ja-JP" altLang="en-US" sz="1400" dirty="0">
                <a:solidFill>
                  <a:schemeClr val="tx1"/>
                </a:solidFill>
                <a:latin typeface="Meiryo UI" panose="020B0604030504040204" pitchFamily="50" charset="-128"/>
                <a:ea typeface="Meiryo UI" panose="020B0604030504040204" pitchFamily="50" charset="-128"/>
              </a:rPr>
              <a:t>（同一の企業でなくてもいいため、前職等の期間も対象になりますが、被保険者期間に空白期間等があると対象になりません。）</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936503FB-A366-4AC8-8135-9E6305CDF5A9}"/>
              </a:ext>
            </a:extLst>
          </p:cNvPr>
          <p:cNvSpPr txBox="1"/>
          <p:nvPr/>
        </p:nvSpPr>
        <p:spPr>
          <a:xfrm>
            <a:off x="6125162" y="2569028"/>
            <a:ext cx="5417765"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Point! </a:t>
            </a:r>
            <a:r>
              <a:rPr kumimoji="1" lang="ja-JP" altLang="en-US" dirty="0">
                <a:latin typeface="Meiryo UI" panose="020B0604030504040204" pitchFamily="50" charset="-128"/>
                <a:ea typeface="Meiryo UI" panose="020B0604030504040204" pitchFamily="50" charset="-128"/>
              </a:rPr>
              <a:t>休業中は出生時育児休業給付金がもらえます！</a:t>
            </a:r>
          </a:p>
        </p:txBody>
      </p:sp>
    </p:spTree>
    <p:extLst>
      <p:ext uri="{BB962C8B-B14F-4D97-AF65-F5344CB8AC3E}">
        <p14:creationId xmlns:p14="http://schemas.microsoft.com/office/powerpoint/2010/main" val="4253894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5040C07-6BD9-4C2A-BC8A-1374AA5E18C0}"/>
              </a:ext>
            </a:extLst>
          </p:cNvPr>
          <p:cNvSpPr>
            <a:spLocks noGrp="1"/>
          </p:cNvSpPr>
          <p:nvPr>
            <p:ph type="title"/>
          </p:nvPr>
        </p:nvSpPr>
        <p:spPr>
          <a:xfrm>
            <a:off x="97421" y="156782"/>
            <a:ext cx="5257800" cy="375654"/>
          </a:xfrm>
        </p:spPr>
        <p:txBody>
          <a:bodyPr>
            <a:normAutofit/>
          </a:bodyPr>
          <a:lstStyle/>
          <a:p>
            <a:r>
              <a:rPr lang="ja-JP" altLang="en-US" sz="2000" dirty="0">
                <a:solidFill>
                  <a:srgbClr val="7030A0"/>
                </a:solidFill>
                <a:latin typeface="Meiryo UI" panose="020B0604030504040204" pitchFamily="50" charset="-128"/>
                <a:ea typeface="Meiryo UI" panose="020B0604030504040204" pitchFamily="50" charset="-128"/>
              </a:rPr>
              <a:t>出生時育児休業給付シミュレーション</a:t>
            </a:r>
            <a:endParaRPr kumimoji="1" lang="ja-JP" altLang="en-US" sz="2000" dirty="0">
              <a:solidFill>
                <a:srgbClr val="7030A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F7C98D3-DBCC-439F-B9AA-6EDC5CB9AB4B}"/>
              </a:ext>
            </a:extLst>
          </p:cNvPr>
          <p:cNvSpPr txBox="1"/>
          <p:nvPr/>
        </p:nvSpPr>
        <p:spPr>
          <a:xfrm>
            <a:off x="309241" y="977381"/>
            <a:ext cx="10649069" cy="923330"/>
          </a:xfrm>
          <a:prstGeom prst="rect">
            <a:avLst/>
          </a:prstGeom>
          <a:noFill/>
          <a:ln>
            <a:solidFill>
              <a:srgbClr val="EF19EF"/>
            </a:solidFill>
          </a:ln>
        </p:spPr>
        <p:txBody>
          <a:bodyPr wrap="none" rtlCol="0">
            <a:spAutoFit/>
          </a:bodyPr>
          <a:lstStyle/>
          <a:p>
            <a:r>
              <a:rPr kumimoji="1" lang="en-US" altLang="ja-JP" dirty="0">
                <a:latin typeface="Meiryo UI" panose="020B0604030504040204" pitchFamily="50" charset="-128"/>
                <a:ea typeface="Meiryo UI" panose="020B0604030504040204" pitchFamily="50" charset="-128"/>
              </a:rPr>
              <a:t>14</a:t>
            </a:r>
            <a:r>
              <a:rPr kumimoji="1" lang="ja-JP" altLang="en-US" dirty="0">
                <a:latin typeface="Meiryo UI" panose="020B0604030504040204" pitchFamily="50" charset="-128"/>
                <a:ea typeface="Meiryo UI" panose="020B0604030504040204" pitchFamily="50" charset="-128"/>
              </a:rPr>
              <a:t>日間の出生時育児休業給付＝休業開始時賃金日額（</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支給日数</a:t>
            </a:r>
            <a:r>
              <a:rPr kumimoji="1" lang="en-US" altLang="ja-JP" dirty="0">
                <a:latin typeface="Meiryo UI" panose="020B0604030504040204" pitchFamily="50" charset="-128"/>
                <a:ea typeface="Meiryo UI" panose="020B0604030504040204" pitchFamily="50" charset="-128"/>
              </a:rPr>
              <a:t>×67%</a:t>
            </a: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休業開始時賃金日額＝育児休業開始前（産休を取った場合は産休開始前）</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か月間の賃金総額</a:t>
            </a:r>
            <a:r>
              <a:rPr kumimoji="1" lang="en-US" altLang="ja-JP" dirty="0">
                <a:latin typeface="Meiryo UI" panose="020B0604030504040204" pitchFamily="50" charset="-128"/>
                <a:ea typeface="Meiryo UI" panose="020B0604030504040204" pitchFamily="50" charset="-128"/>
              </a:rPr>
              <a:t>÷180</a:t>
            </a:r>
          </a:p>
        </p:txBody>
      </p:sp>
      <p:sp>
        <p:nvSpPr>
          <p:cNvPr id="5" name="テキスト ボックス 4">
            <a:extLst>
              <a:ext uri="{FF2B5EF4-FFF2-40B4-BE49-F238E27FC236}">
                <a16:creationId xmlns:a16="http://schemas.microsoft.com/office/drawing/2014/main" id="{1F0210DF-A9BA-4B51-BB8D-29AD1FE9646F}"/>
              </a:ext>
            </a:extLst>
          </p:cNvPr>
          <p:cNvSpPr txBox="1"/>
          <p:nvPr/>
        </p:nvSpPr>
        <p:spPr>
          <a:xfrm>
            <a:off x="383886" y="3281472"/>
            <a:ext cx="6383479" cy="1754326"/>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直近</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か月の月給が</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万円（各種手当含む）の場合</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休業開始時賃金日額＝</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a:t>
            </a:r>
            <a:r>
              <a:rPr kumimoji="1" lang="en-US" altLang="ja-JP" dirty="0">
                <a:latin typeface="Meiryo UI" panose="020B0604030504040204" pitchFamily="50" charset="-128"/>
                <a:ea typeface="Meiryo UI" panose="020B0604030504040204" pitchFamily="50" charset="-128"/>
              </a:rPr>
              <a:t>×6÷180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14</a:t>
            </a:r>
            <a:r>
              <a:rPr kumimoji="1" lang="ja-JP" altLang="en-US" dirty="0">
                <a:latin typeface="Meiryo UI" panose="020B0604030504040204" pitchFamily="50" charset="-128"/>
                <a:ea typeface="Meiryo UI" panose="020B0604030504040204" pitchFamily="50" charset="-128"/>
              </a:rPr>
              <a:t>日間の育児休業給付＝</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×14</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×67%=</a:t>
            </a:r>
            <a:r>
              <a:rPr kumimoji="1" lang="en-US" altLang="ja-JP" u="sng" dirty="0">
                <a:latin typeface="Meiryo UI" panose="020B0604030504040204" pitchFamily="50" charset="-128"/>
                <a:ea typeface="Meiryo UI" panose="020B0604030504040204" pitchFamily="50" charset="-128"/>
              </a:rPr>
              <a:t>93,800</a:t>
            </a:r>
            <a:r>
              <a:rPr kumimoji="1" lang="ja-JP" altLang="en-US" u="sng" dirty="0">
                <a:latin typeface="Meiryo UI" panose="020B0604030504040204" pitchFamily="50" charset="-128"/>
                <a:ea typeface="Meiryo UI" panose="020B0604030504040204" pitchFamily="50" charset="-128"/>
              </a:rPr>
              <a:t>円</a:t>
            </a:r>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A82E938-2051-4B05-AF08-A577E6BAD793}"/>
              </a:ext>
            </a:extLst>
          </p:cNvPr>
          <p:cNvSpPr/>
          <p:nvPr/>
        </p:nvSpPr>
        <p:spPr>
          <a:xfrm>
            <a:off x="7283532" y="2544925"/>
            <a:ext cx="4724965" cy="35572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出生時育児休業給付には支給限度額というものがあり毎年</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月</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日に見直され</a:t>
            </a:r>
            <a:r>
              <a:rPr kumimoji="1" lang="en-US" altLang="ja-JP" dirty="0">
                <a:solidFill>
                  <a:schemeClr val="tx1"/>
                </a:solidFill>
                <a:latin typeface="Meiryo UI" panose="020B0604030504040204" pitchFamily="50" charset="-128"/>
                <a:ea typeface="Meiryo UI" panose="020B0604030504040204" pitchFamily="50" charset="-128"/>
              </a:rPr>
              <a:t>2022</a:t>
            </a:r>
            <a:r>
              <a:rPr kumimoji="1" lang="ja-JP" altLang="en-US" dirty="0">
                <a:solidFill>
                  <a:schemeClr val="tx1"/>
                </a:solidFill>
                <a:latin typeface="Meiryo UI" panose="020B0604030504040204" pitchFamily="50" charset="-128"/>
                <a:ea typeface="Meiryo UI" panose="020B0604030504040204" pitchFamily="50" charset="-128"/>
              </a:rPr>
              <a:t>年</a:t>
            </a:r>
            <a:r>
              <a:rPr kumimoji="1" lang="en-US" altLang="ja-JP" dirty="0">
                <a:solidFill>
                  <a:schemeClr val="tx1"/>
                </a:solidFill>
                <a:latin typeface="Meiryo UI" panose="020B0604030504040204" pitchFamily="50" charset="-128"/>
                <a:ea typeface="Meiryo UI" panose="020B0604030504040204"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月現在は下記の通りです。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zh-TW" altLang="en-US" dirty="0">
                <a:solidFill>
                  <a:schemeClr val="tx1"/>
                </a:solidFill>
                <a:latin typeface="Meiryo UI" panose="020B0604030504040204" pitchFamily="50" charset="-128"/>
                <a:ea typeface="Meiryo UI" panose="020B0604030504040204" pitchFamily="50" charset="-128"/>
              </a:rPr>
              <a:t>上限額</a:t>
            </a:r>
            <a:r>
              <a:rPr kumimoji="1" lang="en-US" altLang="ja-JP" dirty="0">
                <a:solidFill>
                  <a:schemeClr val="tx1"/>
                </a:solidFill>
                <a:latin typeface="Meiryo UI" panose="020B0604030504040204" pitchFamily="50" charset="-128"/>
                <a:ea typeface="Meiryo UI" panose="020B0604030504040204" pitchFamily="50" charset="-128"/>
              </a:rPr>
              <a:t>301,902</a:t>
            </a:r>
            <a:r>
              <a:rPr kumimoji="1" lang="zh-TW" altLang="en-US" dirty="0">
                <a:solidFill>
                  <a:schemeClr val="tx1"/>
                </a:solidFill>
                <a:latin typeface="Meiryo UI" panose="020B0604030504040204" pitchFamily="50" charset="-128"/>
                <a:ea typeface="Meiryo UI" panose="020B0604030504040204" pitchFamily="50" charset="-128"/>
              </a:rPr>
              <a:t>円</a:t>
            </a:r>
          </a:p>
          <a:p>
            <a:r>
              <a:rPr kumimoji="1" lang="ja-JP" altLang="en-US" dirty="0">
                <a:solidFill>
                  <a:srgbClr val="FF0000"/>
                </a:solidFill>
                <a:latin typeface="Meiryo UI" panose="020B0604030504040204" pitchFamily="50" charset="-128"/>
                <a:ea typeface="Meiryo UI" panose="020B0604030504040204" pitchFamily="50" charset="-128"/>
              </a:rPr>
              <a:t>支給限度額を越えている場合は、一律限度額までの支給</a:t>
            </a:r>
            <a:r>
              <a:rPr kumimoji="1" lang="ja-JP" altLang="en-US" dirty="0">
                <a:solidFill>
                  <a:schemeClr val="tx1"/>
                </a:solidFill>
                <a:latin typeface="Meiryo UI" panose="020B0604030504040204" pitchFamily="50" charset="-128"/>
                <a:ea typeface="Meiryo UI" panose="020B0604030504040204" pitchFamily="50" charset="-128"/>
              </a:rPr>
              <a:t>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つまり休業前の賃金が高かった方でも、出生時育児休業給付の支給限度は上記の通り決められているということになりますのでご注意ください。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804075D-923E-43CE-9DDF-71683048F3C7}"/>
              </a:ext>
            </a:extLst>
          </p:cNvPr>
          <p:cNvSpPr txBox="1"/>
          <p:nvPr/>
        </p:nvSpPr>
        <p:spPr>
          <a:xfrm>
            <a:off x="183503" y="2544925"/>
            <a:ext cx="4466287"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出生時育児休業給付金額を計算してみよう！</a:t>
            </a:r>
          </a:p>
        </p:txBody>
      </p:sp>
      <p:sp>
        <p:nvSpPr>
          <p:cNvPr id="2" name="スライド番号プレースホルダー 1">
            <a:extLst>
              <a:ext uri="{FF2B5EF4-FFF2-40B4-BE49-F238E27FC236}">
                <a16:creationId xmlns:a16="http://schemas.microsoft.com/office/drawing/2014/main" id="{0091D0AE-E5C0-48D3-B8B2-A97C15F16220}"/>
              </a:ext>
            </a:extLst>
          </p:cNvPr>
          <p:cNvSpPr>
            <a:spLocks noGrp="1"/>
          </p:cNvSpPr>
          <p:nvPr>
            <p:ph type="sldNum" sz="quarter" idx="12"/>
          </p:nvPr>
        </p:nvSpPr>
        <p:spPr/>
        <p:txBody>
          <a:bodyPr/>
          <a:lstStyle/>
          <a:p>
            <a:fld id="{59FBF61A-F42D-42A3-B33C-C4B828A2D8AF}" type="slidenum">
              <a:rPr kumimoji="1" lang="ja-JP" altLang="en-US" smtClean="0"/>
              <a:t>16</a:t>
            </a:fld>
            <a:endParaRPr kumimoji="1" lang="ja-JP" altLang="en-US"/>
          </a:p>
        </p:txBody>
      </p:sp>
    </p:spTree>
    <p:extLst>
      <p:ext uri="{BB962C8B-B14F-4D97-AF65-F5344CB8AC3E}">
        <p14:creationId xmlns:p14="http://schemas.microsoft.com/office/powerpoint/2010/main" val="133452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B946289-F142-9934-0160-D9742D3997AC}"/>
              </a:ext>
            </a:extLst>
          </p:cNvPr>
          <p:cNvSpPr>
            <a:spLocks noGrp="1"/>
          </p:cNvSpPr>
          <p:nvPr>
            <p:ph type="sldNum" sz="quarter" idx="12"/>
          </p:nvPr>
        </p:nvSpPr>
        <p:spPr/>
        <p:txBody>
          <a:bodyPr/>
          <a:lstStyle/>
          <a:p>
            <a:fld id="{59FBF61A-F42D-42A3-B33C-C4B828A2D8AF}" type="slidenum">
              <a:rPr kumimoji="1" lang="ja-JP" altLang="en-US" smtClean="0"/>
              <a:t>17</a:t>
            </a:fld>
            <a:endParaRPr kumimoji="1" lang="ja-JP" altLang="en-US"/>
          </a:p>
        </p:txBody>
      </p:sp>
      <p:sp>
        <p:nvSpPr>
          <p:cNvPr id="5" name="タイトル 1">
            <a:extLst>
              <a:ext uri="{FF2B5EF4-FFF2-40B4-BE49-F238E27FC236}">
                <a16:creationId xmlns:a16="http://schemas.microsoft.com/office/drawing/2014/main" id="{33B32D15-3F04-1170-7871-F909CB0FB2D7}"/>
              </a:ext>
            </a:extLst>
          </p:cNvPr>
          <p:cNvSpPr>
            <a:spLocks noGrp="1"/>
          </p:cNvSpPr>
          <p:nvPr>
            <p:ph type="title"/>
          </p:nvPr>
        </p:nvSpPr>
        <p:spPr>
          <a:xfrm>
            <a:off x="97421" y="156782"/>
            <a:ext cx="7330990" cy="375654"/>
          </a:xfrm>
        </p:spPr>
        <p:txBody>
          <a:bodyPr>
            <a:normAutofit fontScale="90000"/>
          </a:bodyPr>
          <a:lstStyle/>
          <a:p>
            <a:r>
              <a:rPr lang="en-US" altLang="ja-JP" sz="2000" dirty="0">
                <a:solidFill>
                  <a:srgbClr val="7030A0"/>
                </a:solidFill>
                <a:highlight>
                  <a:srgbClr val="FFFF00"/>
                </a:highlight>
                <a:latin typeface="Meiryo UI" panose="020B0604030504040204" pitchFamily="50" charset="-128"/>
                <a:ea typeface="Meiryo UI" panose="020B0604030504040204" pitchFamily="50" charset="-128"/>
              </a:rPr>
              <a:t>【</a:t>
            </a:r>
            <a:r>
              <a:rPr lang="ja-JP" altLang="en-US" sz="2000" dirty="0">
                <a:solidFill>
                  <a:srgbClr val="7030A0"/>
                </a:solidFill>
                <a:highlight>
                  <a:srgbClr val="FFFF00"/>
                </a:highlight>
                <a:latin typeface="Meiryo UI" panose="020B0604030504040204" pitchFamily="50" charset="-128"/>
                <a:ea typeface="Meiryo UI" panose="020B0604030504040204" pitchFamily="50" charset="-128"/>
              </a:rPr>
              <a:t>出生時育児休業中の就労を認める場合</a:t>
            </a:r>
            <a:r>
              <a:rPr lang="en-US" altLang="ja-JP" sz="2000" dirty="0">
                <a:solidFill>
                  <a:srgbClr val="7030A0"/>
                </a:solidFill>
                <a:highlight>
                  <a:srgbClr val="FFFF00"/>
                </a:highlight>
                <a:latin typeface="Meiryo UI" panose="020B0604030504040204" pitchFamily="50" charset="-128"/>
                <a:ea typeface="Meiryo UI" panose="020B0604030504040204" pitchFamily="50" charset="-128"/>
              </a:rPr>
              <a:t>】</a:t>
            </a:r>
            <a:r>
              <a:rPr lang="ja-JP" altLang="en-US" sz="2000" dirty="0">
                <a:solidFill>
                  <a:srgbClr val="7030A0"/>
                </a:solidFill>
                <a:latin typeface="Meiryo UI" panose="020B0604030504040204" pitchFamily="50" charset="-128"/>
                <a:ea typeface="Meiryo UI" panose="020B0604030504040204" pitchFamily="50" charset="-128"/>
              </a:rPr>
              <a:t>出生時育児休業中の就労について</a:t>
            </a:r>
            <a:endParaRPr kumimoji="1" lang="ja-JP" altLang="en-US" sz="2000" dirty="0">
              <a:solidFill>
                <a:srgbClr val="7030A0"/>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4CBFA52B-8DF4-2F09-3695-656E2BC97F2B}"/>
              </a:ext>
            </a:extLst>
          </p:cNvPr>
          <p:cNvSpPr/>
          <p:nvPr/>
        </p:nvSpPr>
        <p:spPr>
          <a:xfrm>
            <a:off x="493853" y="606491"/>
            <a:ext cx="11204294" cy="1190792"/>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これまで育児休業中については臨時的な就労に限り例外的に許可されているのみでしたが、出生時育児休業については、会社と従業員代表の労使協定の締結がある場合、出生時育児休業期間における休業中の就業が可能となります。なお就労日数等に上限が設けられており、「休業期間中の所定労働日・所定労働時間の半分」という事にご留意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A2845D8-4845-7C9C-0C67-3AE0A235CD02}"/>
              </a:ext>
            </a:extLst>
          </p:cNvPr>
          <p:cNvSpPr txBox="1"/>
          <p:nvPr/>
        </p:nvSpPr>
        <p:spPr>
          <a:xfrm>
            <a:off x="311581" y="1997462"/>
            <a:ext cx="1989647"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就労日数等の上限</a:t>
            </a:r>
          </a:p>
        </p:txBody>
      </p:sp>
      <p:sp>
        <p:nvSpPr>
          <p:cNvPr id="8" name="四角形: 角を丸くする 7">
            <a:extLst>
              <a:ext uri="{FF2B5EF4-FFF2-40B4-BE49-F238E27FC236}">
                <a16:creationId xmlns:a16="http://schemas.microsoft.com/office/drawing/2014/main" id="{C1FBB230-0E11-2DCE-32A8-593D806B3CDB}"/>
              </a:ext>
            </a:extLst>
          </p:cNvPr>
          <p:cNvSpPr/>
          <p:nvPr/>
        </p:nvSpPr>
        <p:spPr>
          <a:xfrm>
            <a:off x="173358" y="2642930"/>
            <a:ext cx="5922642" cy="36965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休業期間中の所定労働日・所定労働時間の半分</a:t>
            </a:r>
          </a:p>
          <a:p>
            <a:r>
              <a:rPr kumimoji="1" lang="ja-JP" altLang="en-US" dirty="0">
                <a:solidFill>
                  <a:schemeClr val="tx1"/>
                </a:solidFill>
                <a:latin typeface="Meiryo UI" panose="020B0604030504040204" pitchFamily="50" charset="-128"/>
                <a:ea typeface="Meiryo UI" panose="020B0604030504040204" pitchFamily="50" charset="-128"/>
              </a:rPr>
              <a:t>（休業開始・終了予定日を就業日とする場合は当該日の所定労働時間数未満）</a:t>
            </a:r>
          </a:p>
          <a:p>
            <a:endParaRPr kumimoji="1" lang="ja-JP" altLang="en-US"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具体例：</a:t>
            </a:r>
          </a:p>
          <a:p>
            <a:r>
              <a:rPr kumimoji="1" lang="en-US" altLang="ja-JP" dirty="0">
                <a:solidFill>
                  <a:schemeClr val="tx1"/>
                </a:solidFill>
                <a:latin typeface="Meiryo UI" panose="020B0604030504040204" pitchFamily="50" charset="-128"/>
                <a:ea typeface="Meiryo UI" panose="020B0604030504040204" pitchFamily="50" charset="-128"/>
              </a:rPr>
              <a:t>A</a:t>
            </a:r>
            <a:r>
              <a:rPr kumimoji="1" lang="ja-JP" altLang="en-US" dirty="0">
                <a:solidFill>
                  <a:schemeClr val="tx1"/>
                </a:solidFill>
                <a:latin typeface="Meiryo UI" panose="020B0604030504040204" pitchFamily="50" charset="-128"/>
                <a:ea typeface="Meiryo UI" panose="020B0604030504040204" pitchFamily="50" charset="-128"/>
              </a:rPr>
              <a:t>さん：所定労働時間が１日８時間、１週間の所定労働日が５日で、休業を２週間する場合（休業期間中の所定労働日は</a:t>
            </a:r>
            <a:r>
              <a:rPr kumimoji="1" lang="en-US" altLang="ja-JP" dirty="0">
                <a:solidFill>
                  <a:schemeClr val="tx1"/>
                </a:solidFill>
                <a:latin typeface="Meiryo UI" panose="020B0604030504040204" pitchFamily="50" charset="-128"/>
                <a:ea typeface="Meiryo UI" panose="020B0604030504040204" pitchFamily="50" charset="-128"/>
              </a:rPr>
              <a:t>10</a:t>
            </a:r>
            <a:r>
              <a:rPr kumimoji="1" lang="ja-JP" altLang="en-US" dirty="0">
                <a:solidFill>
                  <a:schemeClr val="tx1"/>
                </a:solidFill>
                <a:latin typeface="Meiryo UI" panose="020B0604030504040204" pitchFamily="50" charset="-128"/>
                <a:ea typeface="Meiryo UI" panose="020B0604030504040204" pitchFamily="50" charset="-128"/>
              </a:rPr>
              <a:t>日、休業期間中の所定労働時間</a:t>
            </a:r>
            <a:r>
              <a:rPr kumimoji="1" lang="en-US" altLang="ja-JP" dirty="0">
                <a:solidFill>
                  <a:schemeClr val="tx1"/>
                </a:solidFill>
                <a:latin typeface="Meiryo UI" panose="020B0604030504040204" pitchFamily="50" charset="-128"/>
                <a:ea typeface="Meiryo UI" panose="020B0604030504040204" pitchFamily="50" charset="-128"/>
              </a:rPr>
              <a:t>80</a:t>
            </a:r>
            <a:r>
              <a:rPr kumimoji="1" lang="ja-JP" altLang="en-US" dirty="0">
                <a:solidFill>
                  <a:schemeClr val="tx1"/>
                </a:solidFill>
                <a:latin typeface="Meiryo UI" panose="020B0604030504040204" pitchFamily="50" charset="-128"/>
                <a:ea typeface="Meiryo UI" panose="020B0604030504040204" pitchFamily="50" charset="-128"/>
              </a:rPr>
              <a:t>時間）</a:t>
            </a:r>
          </a:p>
          <a:p>
            <a:endParaRPr kumimoji="1" lang="ja-JP" altLang="en-US"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⇒就業日数上限</a:t>
            </a:r>
            <a:r>
              <a:rPr kumimoji="1" lang="en-US" altLang="ja-JP" dirty="0">
                <a:solidFill>
                  <a:schemeClr val="tx1"/>
                </a:solidFill>
                <a:latin typeface="Meiryo UI" panose="020B0604030504040204" pitchFamily="50" charset="-128"/>
                <a:ea typeface="Meiryo UI" panose="020B0604030504040204" pitchFamily="50" charset="-128"/>
              </a:rPr>
              <a:t>5</a:t>
            </a:r>
            <a:r>
              <a:rPr kumimoji="1" lang="ja-JP" altLang="en-US" dirty="0">
                <a:solidFill>
                  <a:schemeClr val="tx1"/>
                </a:solidFill>
                <a:latin typeface="Meiryo UI" panose="020B0604030504040204" pitchFamily="50" charset="-128"/>
                <a:ea typeface="Meiryo UI" panose="020B0604030504040204" pitchFamily="50" charset="-128"/>
              </a:rPr>
              <a:t>日、就業時間上限</a:t>
            </a:r>
            <a:r>
              <a:rPr kumimoji="1" lang="en-US" altLang="ja-JP" dirty="0">
                <a:solidFill>
                  <a:schemeClr val="tx1"/>
                </a:solidFill>
                <a:latin typeface="Meiryo UI" panose="020B0604030504040204" pitchFamily="50" charset="-128"/>
                <a:ea typeface="Meiryo UI" panose="020B0604030504040204" pitchFamily="50" charset="-128"/>
              </a:rPr>
              <a:t>40</a:t>
            </a:r>
            <a:r>
              <a:rPr kumimoji="1" lang="ja-JP" altLang="en-US" dirty="0">
                <a:solidFill>
                  <a:schemeClr val="tx1"/>
                </a:solidFill>
                <a:latin typeface="Meiryo UI" panose="020B0604030504040204" pitchFamily="50" charset="-128"/>
                <a:ea typeface="Meiryo UI" panose="020B0604030504040204" pitchFamily="50" charset="-128"/>
              </a:rPr>
              <a:t>時間（休業開始・終了予定日の就業は８時間未満）</a:t>
            </a:r>
          </a:p>
        </p:txBody>
      </p:sp>
    </p:spTree>
    <p:extLst>
      <p:ext uri="{BB962C8B-B14F-4D97-AF65-F5344CB8AC3E}">
        <p14:creationId xmlns:p14="http://schemas.microsoft.com/office/powerpoint/2010/main" val="2590174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6B9CF8-5EB4-8783-906F-1C049A65F209}"/>
              </a:ext>
            </a:extLst>
          </p:cNvPr>
          <p:cNvSpPr>
            <a:spLocks noGrp="1"/>
          </p:cNvSpPr>
          <p:nvPr>
            <p:ph type="sldNum" sz="quarter" idx="12"/>
          </p:nvPr>
        </p:nvSpPr>
        <p:spPr/>
        <p:txBody>
          <a:bodyPr/>
          <a:lstStyle/>
          <a:p>
            <a:fld id="{59FBF61A-F42D-42A3-B33C-C4B828A2D8AF}" type="slidenum">
              <a:rPr kumimoji="1" lang="ja-JP" altLang="en-US" smtClean="0"/>
              <a:t>18</a:t>
            </a:fld>
            <a:endParaRPr kumimoji="1" lang="ja-JP" altLang="en-US"/>
          </a:p>
        </p:txBody>
      </p:sp>
      <p:sp>
        <p:nvSpPr>
          <p:cNvPr id="5" name="タイトル 1">
            <a:extLst>
              <a:ext uri="{FF2B5EF4-FFF2-40B4-BE49-F238E27FC236}">
                <a16:creationId xmlns:a16="http://schemas.microsoft.com/office/drawing/2014/main" id="{0C7EA43A-39C7-0AC0-EB4E-6FFD8F169897}"/>
              </a:ext>
            </a:extLst>
          </p:cNvPr>
          <p:cNvSpPr>
            <a:spLocks noGrp="1"/>
          </p:cNvSpPr>
          <p:nvPr>
            <p:ph type="title"/>
          </p:nvPr>
        </p:nvSpPr>
        <p:spPr>
          <a:xfrm>
            <a:off x="97420" y="156782"/>
            <a:ext cx="8376019" cy="375654"/>
          </a:xfrm>
        </p:spPr>
        <p:txBody>
          <a:bodyPr>
            <a:normAutofit fontScale="90000"/>
          </a:bodyPr>
          <a:lstStyle/>
          <a:p>
            <a:r>
              <a:rPr lang="en-US" altLang="ja-JP" sz="2000" dirty="0">
                <a:solidFill>
                  <a:srgbClr val="7030A0"/>
                </a:solidFill>
                <a:highlight>
                  <a:srgbClr val="FFFF00"/>
                </a:highlight>
                <a:latin typeface="Meiryo UI" panose="020B0604030504040204" pitchFamily="50" charset="-128"/>
                <a:ea typeface="Meiryo UI" panose="020B0604030504040204" pitchFamily="50" charset="-128"/>
              </a:rPr>
              <a:t>【</a:t>
            </a:r>
            <a:r>
              <a:rPr lang="ja-JP" altLang="en-US" sz="2000" dirty="0">
                <a:solidFill>
                  <a:srgbClr val="7030A0"/>
                </a:solidFill>
                <a:highlight>
                  <a:srgbClr val="FFFF00"/>
                </a:highlight>
                <a:latin typeface="Meiryo UI" panose="020B0604030504040204" pitchFamily="50" charset="-128"/>
                <a:ea typeface="Meiryo UI" panose="020B0604030504040204" pitchFamily="50" charset="-128"/>
              </a:rPr>
              <a:t>出生時育児休業中の就労を認める場合</a:t>
            </a:r>
            <a:r>
              <a:rPr lang="en-US" altLang="ja-JP" sz="2000" dirty="0">
                <a:solidFill>
                  <a:srgbClr val="7030A0"/>
                </a:solidFill>
                <a:highlight>
                  <a:srgbClr val="FFFF00"/>
                </a:highlight>
                <a:latin typeface="Meiryo UI" panose="020B0604030504040204" pitchFamily="50" charset="-128"/>
                <a:ea typeface="Meiryo UI" panose="020B0604030504040204" pitchFamily="50" charset="-128"/>
              </a:rPr>
              <a:t>】</a:t>
            </a:r>
            <a:r>
              <a:rPr lang="ja-JP" altLang="en-US" sz="2000" dirty="0">
                <a:solidFill>
                  <a:srgbClr val="7030A0"/>
                </a:solidFill>
                <a:latin typeface="Meiryo UI" panose="020B0604030504040204" pitchFamily="50" charset="-128"/>
                <a:ea typeface="Meiryo UI" panose="020B0604030504040204" pitchFamily="50" charset="-128"/>
              </a:rPr>
              <a:t>出生時育児休業中の就労を希望する場合</a:t>
            </a:r>
            <a:endParaRPr kumimoji="1" lang="ja-JP" altLang="en-US" sz="2000" dirty="0">
              <a:solidFill>
                <a:srgbClr val="7030A0"/>
              </a:solidFill>
              <a:latin typeface="Meiryo UI" panose="020B0604030504040204" pitchFamily="50" charset="-128"/>
              <a:ea typeface="Meiryo UI" panose="020B0604030504040204" pitchFamily="50" charset="-128"/>
            </a:endParaRPr>
          </a:p>
        </p:txBody>
      </p:sp>
      <p:sp>
        <p:nvSpPr>
          <p:cNvPr id="6" name="矢印: 五方向 5">
            <a:extLst>
              <a:ext uri="{FF2B5EF4-FFF2-40B4-BE49-F238E27FC236}">
                <a16:creationId xmlns:a16="http://schemas.microsoft.com/office/drawing/2014/main" id="{EE44F01C-E53D-846D-A55D-8ECF853B844F}"/>
              </a:ext>
            </a:extLst>
          </p:cNvPr>
          <p:cNvSpPr/>
          <p:nvPr/>
        </p:nvSpPr>
        <p:spPr>
          <a:xfrm>
            <a:off x="1224742" y="2199774"/>
            <a:ext cx="2380463" cy="99752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eiryo UI" panose="020B0604030504040204" pitchFamily="50" charset="-128"/>
                <a:ea typeface="Meiryo UI" panose="020B0604030504040204" pitchFamily="50" charset="-128"/>
              </a:rPr>
              <a:t>STEP1</a:t>
            </a:r>
          </a:p>
          <a:p>
            <a:pPr algn="ctr"/>
            <a:r>
              <a:rPr lang="ja-JP" altLang="en-US" sz="1600" dirty="0">
                <a:latin typeface="Meiryo UI" panose="020B0604030504040204" pitchFamily="50" charset="-128"/>
                <a:ea typeface="Meiryo UI" panose="020B0604030504040204" pitchFamily="50" charset="-128"/>
              </a:rPr>
              <a:t>就業可能日等の提示・</a:t>
            </a:r>
            <a:endParaRPr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申出をしてください！</a:t>
            </a:r>
          </a:p>
        </p:txBody>
      </p:sp>
      <p:sp>
        <p:nvSpPr>
          <p:cNvPr id="7" name="矢印: 山形 6">
            <a:extLst>
              <a:ext uri="{FF2B5EF4-FFF2-40B4-BE49-F238E27FC236}">
                <a16:creationId xmlns:a16="http://schemas.microsoft.com/office/drawing/2014/main" id="{DC0E67D3-5C8D-5E11-8CD3-F766247A694B}"/>
              </a:ext>
            </a:extLst>
          </p:cNvPr>
          <p:cNvSpPr/>
          <p:nvPr/>
        </p:nvSpPr>
        <p:spPr>
          <a:xfrm>
            <a:off x="3188347" y="2199774"/>
            <a:ext cx="2547939" cy="99752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FFFF"/>
                </a:solidFill>
                <a:latin typeface="Meiryo UI" panose="020B0604030504040204" pitchFamily="50" charset="-128"/>
                <a:ea typeface="Meiryo UI" panose="020B0604030504040204" pitchFamily="50" charset="-128"/>
              </a:rPr>
              <a:t>STEP2</a:t>
            </a:r>
          </a:p>
          <a:p>
            <a:pPr algn="ctr"/>
            <a:r>
              <a:rPr kumimoji="1" lang="ja-JP" altLang="en-US" sz="1600" dirty="0">
                <a:solidFill>
                  <a:srgbClr val="FFFFFF"/>
                </a:solidFill>
                <a:latin typeface="Meiryo UI" panose="020B0604030504040204" pitchFamily="50" charset="-128"/>
                <a:ea typeface="Meiryo UI" panose="020B0604030504040204" pitchFamily="50" charset="-128"/>
              </a:rPr>
              <a:t>会社から就業希望日の提示</a:t>
            </a:r>
          </a:p>
        </p:txBody>
      </p:sp>
      <p:sp>
        <p:nvSpPr>
          <p:cNvPr id="8" name="矢印: 山形 7">
            <a:extLst>
              <a:ext uri="{FF2B5EF4-FFF2-40B4-BE49-F238E27FC236}">
                <a16:creationId xmlns:a16="http://schemas.microsoft.com/office/drawing/2014/main" id="{4816A938-A282-F268-4CCB-75CB60AD5D88}"/>
              </a:ext>
            </a:extLst>
          </p:cNvPr>
          <p:cNvSpPr/>
          <p:nvPr/>
        </p:nvSpPr>
        <p:spPr>
          <a:xfrm>
            <a:off x="5311036" y="2199774"/>
            <a:ext cx="2595338" cy="99752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FFFF"/>
                </a:solidFill>
                <a:latin typeface="Meiryo UI" panose="020B0604030504040204" pitchFamily="50" charset="-128"/>
                <a:ea typeface="Meiryo UI" panose="020B0604030504040204" pitchFamily="50" charset="-128"/>
              </a:rPr>
              <a:t>STEP3</a:t>
            </a:r>
          </a:p>
          <a:p>
            <a:pPr algn="ctr"/>
            <a:r>
              <a:rPr kumimoji="1" lang="ja-JP" altLang="en-US" sz="1600" dirty="0">
                <a:solidFill>
                  <a:srgbClr val="FFFFFF"/>
                </a:solidFill>
                <a:latin typeface="Meiryo UI" panose="020B0604030504040204" pitchFamily="50" charset="-128"/>
                <a:ea typeface="Meiryo UI" panose="020B0604030504040204" pitchFamily="50" charset="-128"/>
              </a:rPr>
              <a:t>従業員の同意</a:t>
            </a:r>
          </a:p>
        </p:txBody>
      </p:sp>
      <p:sp>
        <p:nvSpPr>
          <p:cNvPr id="9" name="四角形: 角を丸くする 8">
            <a:extLst>
              <a:ext uri="{FF2B5EF4-FFF2-40B4-BE49-F238E27FC236}">
                <a16:creationId xmlns:a16="http://schemas.microsoft.com/office/drawing/2014/main" id="{7BACFD6A-3B1A-0E97-31CC-946D88E4873C}"/>
              </a:ext>
            </a:extLst>
          </p:cNvPr>
          <p:cNvSpPr/>
          <p:nvPr/>
        </p:nvSpPr>
        <p:spPr>
          <a:xfrm>
            <a:off x="1030154" y="3331986"/>
            <a:ext cx="2283481" cy="27744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もし休業中に就業することを希望する場合は、出生時育児休業の</a:t>
            </a:r>
            <a:r>
              <a:rPr kumimoji="1" lang="ja-JP" altLang="en-US" sz="1400" b="1" dirty="0">
                <a:solidFill>
                  <a:srgbClr val="FF0000"/>
                </a:solidFill>
                <a:latin typeface="Meiryo UI" panose="020B0604030504040204" pitchFamily="50" charset="-128"/>
                <a:ea typeface="Meiryo UI" panose="020B0604030504040204" pitchFamily="50" charset="-128"/>
              </a:rPr>
              <a:t>開始予定日の概ね</a:t>
            </a:r>
            <a:r>
              <a:rPr kumimoji="1" lang="en-US" altLang="ja-JP" sz="1400" b="1" dirty="0">
                <a:solidFill>
                  <a:srgbClr val="FF0000"/>
                </a:solidFill>
                <a:highlight>
                  <a:srgbClr val="FFFF00"/>
                </a:highlight>
                <a:latin typeface="Meiryo UI" panose="020B0604030504040204" pitchFamily="50" charset="-128"/>
                <a:ea typeface="Meiryo UI" panose="020B0604030504040204" pitchFamily="50" charset="-128"/>
              </a:rPr>
              <a:t>1</a:t>
            </a:r>
            <a:r>
              <a:rPr kumimoji="1" lang="ja-JP" altLang="en-US" sz="1400" b="1" dirty="0">
                <a:solidFill>
                  <a:srgbClr val="FF0000"/>
                </a:solidFill>
                <a:highlight>
                  <a:srgbClr val="FFFF00"/>
                </a:highlight>
                <a:latin typeface="Meiryo UI" panose="020B0604030504040204" pitchFamily="50" charset="-128"/>
                <a:ea typeface="Meiryo UI" panose="020B0604030504040204" pitchFamily="50" charset="-128"/>
              </a:rPr>
              <a:t>か月前</a:t>
            </a:r>
            <a:r>
              <a:rPr kumimoji="1" lang="ja-JP" altLang="en-US" sz="1400" b="1" dirty="0">
                <a:solidFill>
                  <a:srgbClr val="FF0000"/>
                </a:solidFill>
                <a:latin typeface="Meiryo UI" panose="020B0604030504040204" pitchFamily="50" charset="-128"/>
                <a:ea typeface="Meiryo UI" panose="020B0604030504040204" pitchFamily="50" charset="-128"/>
              </a:rPr>
              <a:t>（遅くとも前日）</a:t>
            </a:r>
            <a:r>
              <a:rPr kumimoji="1" lang="ja-JP" altLang="en-US" sz="1400" dirty="0">
                <a:solidFill>
                  <a:schemeClr val="tx1"/>
                </a:solidFill>
                <a:latin typeface="Meiryo UI" panose="020B0604030504040204" pitchFamily="50" charset="-128"/>
                <a:ea typeface="Meiryo UI" panose="020B0604030504040204" pitchFamily="50" charset="-128"/>
              </a:rPr>
              <a:t>までに以下を申出てください。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①就業可能日</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②就業可能時間帯（</a:t>
            </a:r>
            <a:r>
              <a:rPr kumimoji="1" lang="ja-JP" altLang="en-US" sz="1400" dirty="0">
                <a:solidFill>
                  <a:srgbClr val="FF0000"/>
                </a:solidFill>
                <a:latin typeface="Meiryo UI" panose="020B0604030504040204" pitchFamily="50" charset="-128"/>
                <a:ea typeface="Meiryo UI" panose="020B0604030504040204" pitchFamily="50" charset="-128"/>
              </a:rPr>
              <a:t>所定労働時間内の時間帯</a:t>
            </a:r>
            <a:r>
              <a:rPr kumimoji="1" lang="ja-JP" altLang="en-US" sz="1400" dirty="0">
                <a:solidFill>
                  <a:schemeClr val="tx1"/>
                </a:solidFill>
                <a:latin typeface="Meiryo UI" panose="020B0604030504040204" pitchFamily="50" charset="-128"/>
                <a:ea typeface="Meiryo UI" panose="020B0604030504040204" pitchFamily="50" charset="-128"/>
              </a:rPr>
              <a:t>に限る。）</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③その他労働条件（テレワークを希望するか等）</a:t>
            </a:r>
          </a:p>
        </p:txBody>
      </p:sp>
      <p:sp>
        <p:nvSpPr>
          <p:cNvPr id="10" name="四角形: 角を丸くする 9">
            <a:extLst>
              <a:ext uri="{FF2B5EF4-FFF2-40B4-BE49-F238E27FC236}">
                <a16:creationId xmlns:a16="http://schemas.microsoft.com/office/drawing/2014/main" id="{04FCCEB5-A429-C3AA-C356-BA93011F791B}"/>
              </a:ext>
            </a:extLst>
          </p:cNvPr>
          <p:cNvSpPr/>
          <p:nvPr/>
        </p:nvSpPr>
        <p:spPr>
          <a:xfrm>
            <a:off x="3416279" y="3331989"/>
            <a:ext cx="2079439" cy="27744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会社は、</a:t>
            </a:r>
            <a:r>
              <a:rPr kumimoji="1" lang="en-US" altLang="ja-JP" sz="1400" dirty="0">
                <a:solidFill>
                  <a:schemeClr val="tx1"/>
                </a:solidFill>
                <a:latin typeface="Meiryo UI" panose="020B0604030504040204" pitchFamily="50" charset="-128"/>
                <a:ea typeface="Meiryo UI" panose="020B0604030504040204" pitchFamily="50" charset="-128"/>
              </a:rPr>
              <a:t>STEP1</a:t>
            </a:r>
            <a:r>
              <a:rPr kumimoji="1" lang="ja-JP" altLang="en-US" sz="1400" dirty="0">
                <a:solidFill>
                  <a:schemeClr val="tx1"/>
                </a:solidFill>
                <a:latin typeface="Meiryo UI" panose="020B0604030504040204" pitchFamily="50" charset="-128"/>
                <a:ea typeface="Meiryo UI" panose="020B0604030504040204" pitchFamily="50" charset="-128"/>
              </a:rPr>
              <a:t>の申出がされたときは、</a:t>
            </a:r>
            <a:r>
              <a:rPr kumimoji="1" lang="ja-JP" altLang="en-US" sz="1400" b="1" dirty="0">
                <a:solidFill>
                  <a:srgbClr val="FF0000"/>
                </a:solidFill>
                <a:latin typeface="Meiryo UI" panose="020B0604030504040204" pitchFamily="50" charset="-128"/>
                <a:ea typeface="Meiryo UI" panose="020B0604030504040204" pitchFamily="50" charset="-128"/>
              </a:rPr>
              <a:t>次に掲げる事項を提示します</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①就業可能日のうち就業させることを希望する日（希望しない場合はその旨）</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②就業希望時間帯</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③その他労働条件</a:t>
            </a:r>
          </a:p>
        </p:txBody>
      </p:sp>
      <p:sp>
        <p:nvSpPr>
          <p:cNvPr id="11" name="四角形: 角を丸くする 10">
            <a:extLst>
              <a:ext uri="{FF2B5EF4-FFF2-40B4-BE49-F238E27FC236}">
                <a16:creationId xmlns:a16="http://schemas.microsoft.com/office/drawing/2014/main" id="{0325EE1D-774C-B6DD-F308-2AD9B6AE5CF8}"/>
              </a:ext>
            </a:extLst>
          </p:cNvPr>
          <p:cNvSpPr/>
          <p:nvPr/>
        </p:nvSpPr>
        <p:spPr>
          <a:xfrm>
            <a:off x="5571430" y="3331988"/>
            <a:ext cx="2197698" cy="27744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Meiryo UI" panose="020B0604030504040204" pitchFamily="50" charset="-128"/>
                <a:ea typeface="Meiryo UI" panose="020B0604030504040204" pitchFamily="50" charset="-128"/>
              </a:rPr>
              <a:t>STEP2</a:t>
            </a:r>
            <a:r>
              <a:rPr kumimoji="1" lang="ja-JP" altLang="en-US" sz="1400" dirty="0">
                <a:solidFill>
                  <a:schemeClr val="tx1"/>
                </a:solidFill>
                <a:latin typeface="Meiryo UI" panose="020B0604030504040204" pitchFamily="50" charset="-128"/>
                <a:ea typeface="Meiryo UI" panose="020B0604030504040204" pitchFamily="50" charset="-128"/>
              </a:rPr>
              <a:t>の提示に対して、</a:t>
            </a:r>
            <a:r>
              <a:rPr kumimoji="1" lang="ja-JP" altLang="en-US" sz="1400" b="1" dirty="0">
                <a:solidFill>
                  <a:srgbClr val="FF0000"/>
                </a:solidFill>
                <a:latin typeface="Meiryo UI" panose="020B0604030504040204" pitchFamily="50" charset="-128"/>
                <a:ea typeface="Meiryo UI" panose="020B0604030504040204" pitchFamily="50" charset="-128"/>
              </a:rPr>
              <a:t>休業開始予定日の前日までに同意をしてください。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矢印: 山形 11">
            <a:extLst>
              <a:ext uri="{FF2B5EF4-FFF2-40B4-BE49-F238E27FC236}">
                <a16:creationId xmlns:a16="http://schemas.microsoft.com/office/drawing/2014/main" id="{DC7BDFBA-8E09-35DC-293C-F5B59417547A}"/>
              </a:ext>
            </a:extLst>
          </p:cNvPr>
          <p:cNvSpPr/>
          <p:nvPr/>
        </p:nvSpPr>
        <p:spPr>
          <a:xfrm>
            <a:off x="7449675" y="2199774"/>
            <a:ext cx="2957067" cy="99752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FFFF"/>
                </a:solidFill>
                <a:latin typeface="Meiryo UI" panose="020B0604030504040204" pitchFamily="50" charset="-128"/>
                <a:ea typeface="Meiryo UI" panose="020B0604030504040204" pitchFamily="50" charset="-128"/>
              </a:rPr>
              <a:t>STEP4</a:t>
            </a:r>
          </a:p>
          <a:p>
            <a:pPr algn="ctr"/>
            <a:r>
              <a:rPr kumimoji="1" lang="ja-JP" altLang="en-US" sz="1600" dirty="0">
                <a:solidFill>
                  <a:srgbClr val="FFFFFF"/>
                </a:solidFill>
                <a:latin typeface="Meiryo UI" panose="020B0604030504040204" pitchFamily="50" charset="-128"/>
                <a:ea typeface="Meiryo UI" panose="020B0604030504040204" pitchFamily="50" charset="-128"/>
              </a:rPr>
              <a:t>就業条件等の通知</a:t>
            </a:r>
          </a:p>
        </p:txBody>
      </p:sp>
      <p:sp>
        <p:nvSpPr>
          <p:cNvPr id="13" name="四角形: 角を丸くする 12">
            <a:extLst>
              <a:ext uri="{FF2B5EF4-FFF2-40B4-BE49-F238E27FC236}">
                <a16:creationId xmlns:a16="http://schemas.microsoft.com/office/drawing/2014/main" id="{EE184E8D-1A91-C4D3-8300-F4BF0FD5AFE8}"/>
              </a:ext>
            </a:extLst>
          </p:cNvPr>
          <p:cNvSpPr/>
          <p:nvPr/>
        </p:nvSpPr>
        <p:spPr>
          <a:xfrm>
            <a:off x="7847316" y="3331986"/>
            <a:ext cx="2197698" cy="27744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会社は、</a:t>
            </a:r>
            <a:r>
              <a:rPr kumimoji="1" lang="en-US" altLang="ja-JP" sz="1400" dirty="0">
                <a:solidFill>
                  <a:schemeClr val="tx1"/>
                </a:solidFill>
                <a:latin typeface="Meiryo UI" panose="020B0604030504040204" pitchFamily="50" charset="-128"/>
                <a:ea typeface="Meiryo UI" panose="020B0604030504040204" pitchFamily="50" charset="-128"/>
              </a:rPr>
              <a:t>STEP3</a:t>
            </a:r>
            <a:r>
              <a:rPr kumimoji="1" lang="ja-JP" altLang="en-US" sz="1400" dirty="0">
                <a:solidFill>
                  <a:schemeClr val="tx1"/>
                </a:solidFill>
                <a:latin typeface="Meiryo UI" panose="020B0604030504040204" pitchFamily="50" charset="-128"/>
                <a:ea typeface="Meiryo UI" panose="020B0604030504040204" pitchFamily="50" charset="-128"/>
              </a:rPr>
              <a:t>の同意が得られたら</a:t>
            </a:r>
            <a:r>
              <a:rPr kumimoji="1" lang="ja-JP" altLang="en-US" sz="1400" b="1" dirty="0">
                <a:solidFill>
                  <a:srgbClr val="FF0000"/>
                </a:solidFill>
                <a:latin typeface="Meiryo UI" panose="020B0604030504040204" pitchFamily="50" charset="-128"/>
                <a:ea typeface="Meiryo UI" panose="020B0604030504040204" pitchFamily="50" charset="-128"/>
              </a:rPr>
              <a:t>以下を通知します</a:t>
            </a:r>
            <a:r>
              <a:rPr kumimoji="1" lang="ja-JP" altLang="en-US" sz="1400" dirty="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①同意を得た旨</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②就業させることとした日時</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③その他の労働条件</a:t>
            </a:r>
          </a:p>
        </p:txBody>
      </p:sp>
      <p:sp>
        <p:nvSpPr>
          <p:cNvPr id="14" name="フローチャート: カード 13">
            <a:extLst>
              <a:ext uri="{FF2B5EF4-FFF2-40B4-BE49-F238E27FC236}">
                <a16:creationId xmlns:a16="http://schemas.microsoft.com/office/drawing/2014/main" id="{C8F6E6B4-7C39-5990-BDA2-BE69588C8682}"/>
              </a:ext>
            </a:extLst>
          </p:cNvPr>
          <p:cNvSpPr/>
          <p:nvPr/>
        </p:nvSpPr>
        <p:spPr>
          <a:xfrm>
            <a:off x="2682087" y="5935483"/>
            <a:ext cx="923118" cy="765735"/>
          </a:xfrm>
          <a:prstGeom prst="flowChartPunchedCar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出生時育児休業中の就業可能日等申出書</a:t>
            </a:r>
          </a:p>
        </p:txBody>
      </p:sp>
      <p:sp>
        <p:nvSpPr>
          <p:cNvPr id="15" name="フローチャート: カード 14">
            <a:extLst>
              <a:ext uri="{FF2B5EF4-FFF2-40B4-BE49-F238E27FC236}">
                <a16:creationId xmlns:a16="http://schemas.microsoft.com/office/drawing/2014/main" id="{8DE691E5-A3CB-11A2-EFE2-CE21B778425F}"/>
              </a:ext>
            </a:extLst>
          </p:cNvPr>
          <p:cNvSpPr/>
          <p:nvPr/>
        </p:nvSpPr>
        <p:spPr>
          <a:xfrm>
            <a:off x="4476419" y="5935483"/>
            <a:ext cx="923118" cy="765735"/>
          </a:xfrm>
          <a:prstGeom prst="flowChartPunchedCar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出生時育児休業中の就業日等の提示について</a:t>
            </a:r>
          </a:p>
        </p:txBody>
      </p:sp>
      <p:sp>
        <p:nvSpPr>
          <p:cNvPr id="16" name="フローチャート: カード 15">
            <a:extLst>
              <a:ext uri="{FF2B5EF4-FFF2-40B4-BE49-F238E27FC236}">
                <a16:creationId xmlns:a16="http://schemas.microsoft.com/office/drawing/2014/main" id="{ACAD5272-29EF-CAB3-EA4D-76CA8493739E}"/>
              </a:ext>
            </a:extLst>
          </p:cNvPr>
          <p:cNvSpPr/>
          <p:nvPr/>
        </p:nvSpPr>
        <p:spPr>
          <a:xfrm>
            <a:off x="6652385" y="5878715"/>
            <a:ext cx="923118" cy="765735"/>
          </a:xfrm>
          <a:prstGeom prst="flowChartPunchedCar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出生時育児休業中の就業日等の同意・不同意書</a:t>
            </a:r>
          </a:p>
        </p:txBody>
      </p:sp>
      <p:sp>
        <p:nvSpPr>
          <p:cNvPr id="19" name="四角形: 角を丸くする 18">
            <a:extLst>
              <a:ext uri="{FF2B5EF4-FFF2-40B4-BE49-F238E27FC236}">
                <a16:creationId xmlns:a16="http://schemas.microsoft.com/office/drawing/2014/main" id="{5E952D02-5FF5-65E5-CE43-ADB19565B35D}"/>
              </a:ext>
            </a:extLst>
          </p:cNvPr>
          <p:cNvSpPr/>
          <p:nvPr/>
        </p:nvSpPr>
        <p:spPr>
          <a:xfrm>
            <a:off x="493853" y="606491"/>
            <a:ext cx="11204294" cy="1190792"/>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出生時育児休業中の就労を希望する方は、下記の</a:t>
            </a:r>
            <a:r>
              <a:rPr kumimoji="1" lang="en-US" altLang="ja-JP" dirty="0">
                <a:solidFill>
                  <a:schemeClr val="tx1"/>
                </a:solidFill>
                <a:latin typeface="Meiryo UI" panose="020B0604030504040204" pitchFamily="50" charset="-128"/>
                <a:ea typeface="Meiryo UI" panose="020B0604030504040204" pitchFamily="50" charset="-128"/>
              </a:rPr>
              <a:t>STEP</a:t>
            </a:r>
            <a:r>
              <a:rPr kumimoji="1" lang="ja-JP" altLang="en-US" dirty="0">
                <a:solidFill>
                  <a:schemeClr val="tx1"/>
                </a:solidFill>
                <a:latin typeface="Meiryo UI" panose="020B0604030504040204" pitchFamily="50" charset="-128"/>
                <a:ea typeface="Meiryo UI" panose="020B0604030504040204" pitchFamily="50" charset="-128"/>
              </a:rPr>
              <a:t>に沿ってまずは休業開始予定日の</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か月前までには</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管理部</a:t>
            </a:r>
            <a:r>
              <a:rPr kumimoji="1" lang="ja-JP" altLang="en-US" dirty="0">
                <a:solidFill>
                  <a:schemeClr val="tx1"/>
                </a:solidFill>
                <a:latin typeface="Meiryo UI" panose="020B0604030504040204" pitchFamily="50" charset="-128"/>
                <a:ea typeface="Meiryo UI" panose="020B0604030504040204" pitchFamily="50" charset="-128"/>
              </a:rPr>
              <a:t>に申し出て</a:t>
            </a:r>
            <a:r>
              <a:rPr kumimoji="1" lang="ja-JP" altLang="en-US">
                <a:solidFill>
                  <a:schemeClr val="tx1"/>
                </a:solidFill>
                <a:latin typeface="Meiryo UI" panose="020B0604030504040204" pitchFamily="50" charset="-128"/>
                <a:ea typeface="Meiryo UI" panose="020B0604030504040204" pitchFamily="50" charset="-128"/>
              </a:rPr>
              <a:t>ください。その後具体的な就労条件を会社と協議の上決定します。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63293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E5683FCD-E0C2-4843-83B9-C7B0E7085C55}"/>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育児休業とは</a:t>
            </a:r>
            <a:endParaRPr kumimoji="1" lang="ja-JP" altLang="en-US" sz="20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FE7AF836-8A5F-4099-8B38-634524446CBD}"/>
              </a:ext>
            </a:extLst>
          </p:cNvPr>
          <p:cNvSpPr/>
          <p:nvPr/>
        </p:nvSpPr>
        <p:spPr>
          <a:xfrm>
            <a:off x="493853" y="606491"/>
            <a:ext cx="11204294" cy="1190792"/>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は、子が１歳（一定の場合は、最長で２歳）に達するまで（父母ともに育児休業を取得する場合は、子が１歳２か月に達するまでの間の１年間＜パパ・ママ育休プラス＞）、申出により取得が可能な休業制度です。男性・女性問わず取得できます。また、下記の「労使協定により対象とならない方」以外は有期雇用の方でも取得可能で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b="1" dirty="0">
                <a:solidFill>
                  <a:srgbClr val="FF0000"/>
                </a:solidFill>
                <a:latin typeface="Meiryo UI" panose="020B0604030504040204" pitchFamily="50" charset="-128"/>
                <a:ea typeface="Meiryo UI" panose="020B0604030504040204" pitchFamily="50" charset="-128"/>
              </a:rPr>
              <a:t>原則として休業の</a:t>
            </a:r>
            <a:r>
              <a:rPr kumimoji="1" lang="en-US" altLang="ja-JP" b="1" dirty="0">
                <a:solidFill>
                  <a:srgbClr val="FF0000"/>
                </a:solidFill>
                <a:latin typeface="Meiryo UI" panose="020B0604030504040204" pitchFamily="50" charset="-128"/>
                <a:ea typeface="Meiryo UI" panose="020B0604030504040204" pitchFamily="50" charset="-128"/>
              </a:rPr>
              <a:t>1</a:t>
            </a:r>
            <a:r>
              <a:rPr kumimoji="1" lang="ja-JP" altLang="en-US" b="1" dirty="0">
                <a:solidFill>
                  <a:srgbClr val="FF0000"/>
                </a:solidFill>
                <a:latin typeface="Meiryo UI" panose="020B0604030504040204" pitchFamily="50" charset="-128"/>
                <a:ea typeface="Meiryo UI" panose="020B0604030504040204" pitchFamily="50" charset="-128"/>
              </a:rPr>
              <a:t>か月前までに管理部に申し出てください。</a:t>
            </a:r>
          </a:p>
        </p:txBody>
      </p:sp>
      <p:sp>
        <p:nvSpPr>
          <p:cNvPr id="6" name="矢印: 右 5">
            <a:extLst>
              <a:ext uri="{FF2B5EF4-FFF2-40B4-BE49-F238E27FC236}">
                <a16:creationId xmlns:a16="http://schemas.microsoft.com/office/drawing/2014/main" id="{D3F2E138-8DF7-47AE-84F8-2684A53374FF}"/>
              </a:ext>
            </a:extLst>
          </p:cNvPr>
          <p:cNvSpPr/>
          <p:nvPr/>
        </p:nvSpPr>
        <p:spPr>
          <a:xfrm>
            <a:off x="993067" y="3776091"/>
            <a:ext cx="1310822"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テキスト ボックス 6">
            <a:extLst>
              <a:ext uri="{FF2B5EF4-FFF2-40B4-BE49-F238E27FC236}">
                <a16:creationId xmlns:a16="http://schemas.microsoft.com/office/drawing/2014/main" id="{058F1105-EA7C-4EE4-97DD-F02419F95C74}"/>
              </a:ext>
            </a:extLst>
          </p:cNvPr>
          <p:cNvSpPr txBox="1"/>
          <p:nvPr/>
        </p:nvSpPr>
        <p:spPr>
          <a:xfrm>
            <a:off x="878766" y="3469461"/>
            <a:ext cx="532518" cy="369332"/>
          </a:xfrm>
          <a:prstGeom prst="rect">
            <a:avLst/>
          </a:prstGeom>
          <a:noFill/>
        </p:spPr>
        <p:txBody>
          <a:bodyPr wrap="none" rtlCol="0">
            <a:spAutoFit/>
          </a:bodyPr>
          <a:lstStyle/>
          <a:p>
            <a:r>
              <a:rPr kumimoji="1" lang="en-US" altLang="ja-JP" dirty="0"/>
              <a:t>0</a:t>
            </a:r>
            <a:r>
              <a:rPr kumimoji="1" lang="ja-JP" altLang="en-US" dirty="0"/>
              <a:t>歳</a:t>
            </a:r>
          </a:p>
        </p:txBody>
      </p:sp>
      <p:sp>
        <p:nvSpPr>
          <p:cNvPr id="8" name="矢印: 右 7">
            <a:extLst>
              <a:ext uri="{FF2B5EF4-FFF2-40B4-BE49-F238E27FC236}">
                <a16:creationId xmlns:a16="http://schemas.microsoft.com/office/drawing/2014/main" id="{FBA80D01-D1E3-4A18-B14A-5391D7E80D6D}"/>
              </a:ext>
            </a:extLst>
          </p:cNvPr>
          <p:cNvSpPr/>
          <p:nvPr/>
        </p:nvSpPr>
        <p:spPr>
          <a:xfrm>
            <a:off x="2374670" y="3776091"/>
            <a:ext cx="911239"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983DEA9D-900B-498C-8C51-C543E9310B7D}"/>
              </a:ext>
            </a:extLst>
          </p:cNvPr>
          <p:cNvSpPr txBox="1"/>
          <p:nvPr/>
        </p:nvSpPr>
        <p:spPr>
          <a:xfrm>
            <a:off x="1842152" y="3461689"/>
            <a:ext cx="532518" cy="369332"/>
          </a:xfrm>
          <a:prstGeom prst="rect">
            <a:avLst/>
          </a:prstGeom>
          <a:noFill/>
        </p:spPr>
        <p:txBody>
          <a:bodyPr wrap="none" rtlCol="0">
            <a:spAutoFit/>
          </a:bodyPr>
          <a:lstStyle/>
          <a:p>
            <a:r>
              <a:rPr kumimoji="1" lang="en-US" altLang="ja-JP" dirty="0"/>
              <a:t>1</a:t>
            </a:r>
            <a:r>
              <a:rPr kumimoji="1" lang="ja-JP" altLang="en-US" dirty="0"/>
              <a:t>歳</a:t>
            </a:r>
          </a:p>
        </p:txBody>
      </p:sp>
      <p:sp>
        <p:nvSpPr>
          <p:cNvPr id="10" name="吹き出し: 上矢印 9">
            <a:extLst>
              <a:ext uri="{FF2B5EF4-FFF2-40B4-BE49-F238E27FC236}">
                <a16:creationId xmlns:a16="http://schemas.microsoft.com/office/drawing/2014/main" id="{5A0CCE64-F08F-4031-B065-61CBBC7F1227}"/>
              </a:ext>
            </a:extLst>
          </p:cNvPr>
          <p:cNvSpPr/>
          <p:nvPr/>
        </p:nvSpPr>
        <p:spPr>
          <a:xfrm>
            <a:off x="1751238" y="4502803"/>
            <a:ext cx="849085" cy="67535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延長</a:t>
            </a:r>
          </a:p>
        </p:txBody>
      </p:sp>
      <p:sp>
        <p:nvSpPr>
          <p:cNvPr id="11" name="矢印: 右 10">
            <a:extLst>
              <a:ext uri="{FF2B5EF4-FFF2-40B4-BE49-F238E27FC236}">
                <a16:creationId xmlns:a16="http://schemas.microsoft.com/office/drawing/2014/main" id="{20F4207B-83F2-499E-AEFB-6016FF7108AD}"/>
              </a:ext>
            </a:extLst>
          </p:cNvPr>
          <p:cNvSpPr/>
          <p:nvPr/>
        </p:nvSpPr>
        <p:spPr>
          <a:xfrm>
            <a:off x="3356690" y="3770867"/>
            <a:ext cx="911239" cy="545614"/>
          </a:xfrm>
          <a:prstGeom prst="rightArrow">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 name="テキスト ボックス 11">
            <a:extLst>
              <a:ext uri="{FF2B5EF4-FFF2-40B4-BE49-F238E27FC236}">
                <a16:creationId xmlns:a16="http://schemas.microsoft.com/office/drawing/2014/main" id="{EA962A17-25D7-4B6B-B6E2-A2C594161A44}"/>
              </a:ext>
            </a:extLst>
          </p:cNvPr>
          <p:cNvSpPr txBox="1"/>
          <p:nvPr/>
        </p:nvSpPr>
        <p:spPr>
          <a:xfrm>
            <a:off x="2582239" y="3429000"/>
            <a:ext cx="1111202" cy="369332"/>
          </a:xfrm>
          <a:prstGeom prst="rect">
            <a:avLst/>
          </a:prstGeom>
          <a:noFill/>
        </p:spPr>
        <p:txBody>
          <a:bodyPr wrap="none" rtlCol="0">
            <a:spAutoFit/>
          </a:bodyPr>
          <a:lstStyle/>
          <a:p>
            <a:r>
              <a:rPr kumimoji="1" lang="en-US" altLang="ja-JP" dirty="0"/>
              <a:t>1</a:t>
            </a:r>
            <a:r>
              <a:rPr kumimoji="1" lang="ja-JP" altLang="en-US" dirty="0"/>
              <a:t>歳</a:t>
            </a:r>
            <a:r>
              <a:rPr kumimoji="1" lang="en-US" altLang="ja-JP" dirty="0"/>
              <a:t>6</a:t>
            </a:r>
            <a:r>
              <a:rPr kumimoji="1" lang="ja-JP" altLang="en-US" dirty="0"/>
              <a:t>か月</a:t>
            </a:r>
          </a:p>
        </p:txBody>
      </p:sp>
      <p:sp>
        <p:nvSpPr>
          <p:cNvPr id="13" name="テキスト ボックス 12">
            <a:extLst>
              <a:ext uri="{FF2B5EF4-FFF2-40B4-BE49-F238E27FC236}">
                <a16:creationId xmlns:a16="http://schemas.microsoft.com/office/drawing/2014/main" id="{AE40F9AC-A972-4187-A490-FE32CB3019D6}"/>
              </a:ext>
            </a:extLst>
          </p:cNvPr>
          <p:cNvSpPr txBox="1"/>
          <p:nvPr/>
        </p:nvSpPr>
        <p:spPr>
          <a:xfrm>
            <a:off x="3722542" y="3442015"/>
            <a:ext cx="532518" cy="369332"/>
          </a:xfrm>
          <a:prstGeom prst="rect">
            <a:avLst/>
          </a:prstGeom>
          <a:noFill/>
        </p:spPr>
        <p:txBody>
          <a:bodyPr wrap="none" rtlCol="0">
            <a:spAutoFit/>
          </a:bodyPr>
          <a:lstStyle/>
          <a:p>
            <a:r>
              <a:rPr kumimoji="1" lang="en-US" altLang="ja-JP" dirty="0"/>
              <a:t>2</a:t>
            </a:r>
            <a:r>
              <a:rPr kumimoji="1" lang="ja-JP" altLang="en-US" dirty="0"/>
              <a:t>歳</a:t>
            </a:r>
          </a:p>
        </p:txBody>
      </p:sp>
      <p:sp>
        <p:nvSpPr>
          <p:cNvPr id="14" name="吹き出し: 上矢印 13">
            <a:extLst>
              <a:ext uri="{FF2B5EF4-FFF2-40B4-BE49-F238E27FC236}">
                <a16:creationId xmlns:a16="http://schemas.microsoft.com/office/drawing/2014/main" id="{165979AA-904D-4B20-BD03-4F1AEF117E96}"/>
              </a:ext>
            </a:extLst>
          </p:cNvPr>
          <p:cNvSpPr/>
          <p:nvPr/>
        </p:nvSpPr>
        <p:spPr>
          <a:xfrm>
            <a:off x="2932147" y="4481361"/>
            <a:ext cx="849085" cy="675350"/>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延長</a:t>
            </a:r>
          </a:p>
        </p:txBody>
      </p:sp>
      <p:sp>
        <p:nvSpPr>
          <p:cNvPr id="15" name="楕円 14">
            <a:extLst>
              <a:ext uri="{FF2B5EF4-FFF2-40B4-BE49-F238E27FC236}">
                <a16:creationId xmlns:a16="http://schemas.microsoft.com/office/drawing/2014/main" id="{496C33DF-EFE2-47E5-9D2E-7706F49C3ACD}"/>
              </a:ext>
            </a:extLst>
          </p:cNvPr>
          <p:cNvSpPr/>
          <p:nvPr/>
        </p:nvSpPr>
        <p:spPr>
          <a:xfrm>
            <a:off x="207589" y="5243804"/>
            <a:ext cx="5706220" cy="1510135"/>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保育所に入所を希望しているが入所できない場合などには、</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6</a:t>
            </a:r>
          </a:p>
          <a:p>
            <a:pPr algn="ctr"/>
            <a:r>
              <a:rPr kumimoji="1" lang="ja-JP" altLang="en-US" dirty="0">
                <a:solidFill>
                  <a:schemeClr val="tx1"/>
                </a:solidFill>
                <a:latin typeface="Meiryo UI" panose="020B0604030504040204" pitchFamily="50" charset="-128"/>
                <a:ea typeface="Meiryo UI" panose="020B0604030504040204" pitchFamily="50" charset="-128"/>
              </a:rPr>
              <a:t>か月まで延長、またその後も同様の場合</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か月～</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歳まで再延長が可能です！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D75A5B41-C93D-4869-86D0-CD6649382E84}"/>
              </a:ext>
            </a:extLst>
          </p:cNvPr>
          <p:cNvSpPr/>
          <p:nvPr/>
        </p:nvSpPr>
        <p:spPr>
          <a:xfrm>
            <a:off x="6011211" y="2480311"/>
            <a:ext cx="5922642" cy="36965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育児休業の期間中、雇用保険から、休業開始後</a:t>
            </a:r>
            <a:r>
              <a:rPr kumimoji="1" lang="ja-JP" altLang="en-US" dirty="0">
                <a:solidFill>
                  <a:srgbClr val="FF0000"/>
                </a:solidFill>
                <a:latin typeface="Meiryo UI" panose="020B0604030504040204" pitchFamily="50" charset="-128"/>
                <a:ea typeface="Meiryo UI" panose="020B0604030504040204" pitchFamily="50" charset="-128"/>
              </a:rPr>
              <a:t>６か月間は休業開始前賃金の</a:t>
            </a:r>
            <a:r>
              <a:rPr kumimoji="1" lang="en-US" altLang="ja-JP" dirty="0">
                <a:solidFill>
                  <a:srgbClr val="FF0000"/>
                </a:solidFill>
                <a:latin typeface="Meiryo UI" panose="020B0604030504040204" pitchFamily="50" charset="-128"/>
                <a:ea typeface="Meiryo UI" panose="020B0604030504040204" pitchFamily="50" charset="-128"/>
              </a:rPr>
              <a:t>67</a:t>
            </a:r>
            <a:r>
              <a:rPr kumimoji="1" lang="ja-JP" altLang="en-US" dirty="0">
                <a:solidFill>
                  <a:srgbClr val="FF0000"/>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、休業開始から</a:t>
            </a:r>
            <a:r>
              <a:rPr kumimoji="1" lang="ja-JP" altLang="en-US" dirty="0">
                <a:solidFill>
                  <a:srgbClr val="FF0000"/>
                </a:solidFill>
                <a:latin typeface="Meiryo UI" panose="020B0604030504040204" pitchFamily="50" charset="-128"/>
                <a:ea typeface="Meiryo UI" panose="020B0604030504040204" pitchFamily="50" charset="-128"/>
              </a:rPr>
              <a:t>６か月経過後は</a:t>
            </a:r>
            <a:r>
              <a:rPr kumimoji="1" lang="en-US" altLang="ja-JP" dirty="0">
                <a:solidFill>
                  <a:srgbClr val="FF0000"/>
                </a:solidFill>
                <a:latin typeface="Meiryo UI" panose="020B0604030504040204" pitchFamily="50" charset="-128"/>
                <a:ea typeface="Meiryo UI" panose="020B0604030504040204" pitchFamily="50" charset="-128"/>
              </a:rPr>
              <a:t>50</a:t>
            </a:r>
            <a:r>
              <a:rPr kumimoji="1" lang="ja-JP" altLang="en-US" dirty="0">
                <a:solidFill>
                  <a:srgbClr val="FF0000"/>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が支給されます。</a:t>
            </a:r>
            <a:r>
              <a:rPr kumimoji="1" lang="ja-JP" altLang="en-US" sz="1400" dirty="0">
                <a:solidFill>
                  <a:schemeClr val="tx1"/>
                </a:solidFill>
                <a:latin typeface="Meiryo UI" panose="020B0604030504040204" pitchFamily="50" charset="-128"/>
                <a:ea typeface="Meiryo UI" panose="020B0604030504040204" pitchFamily="50" charset="-128"/>
              </a:rPr>
              <a:t>（夫婦両方が育児休業を取った場合それぞれが給付金の対象になります。）</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育児休業中、会社の給与は無給となります。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原則として雇用保険の被保険者かつ、育児休業を開始した日から遡り、</a:t>
            </a:r>
            <a:r>
              <a:rPr kumimoji="1" lang="en-US" altLang="ja-JP" dirty="0">
                <a:solidFill>
                  <a:schemeClr val="tx1"/>
                </a:solidFill>
                <a:latin typeface="Meiryo UI" panose="020B0604030504040204" pitchFamily="50" charset="-128"/>
                <a:ea typeface="Meiryo UI" panose="020B0604030504040204" pitchFamily="50" charset="-128"/>
              </a:rPr>
              <a:t>2</a:t>
            </a:r>
            <a:r>
              <a:rPr kumimoji="1" lang="ja-JP" altLang="en-US"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dirty="0">
                <a:solidFill>
                  <a:schemeClr val="tx1"/>
                </a:solidFill>
                <a:latin typeface="Meiryo UI" panose="020B0604030504040204" pitchFamily="50" charset="-128"/>
                <a:ea typeface="Meiryo UI" panose="020B0604030504040204" pitchFamily="50" charset="-128"/>
              </a:rPr>
              <a:t>11</a:t>
            </a:r>
            <a:r>
              <a:rPr kumimoji="1" lang="ja-JP" altLang="en-US" dirty="0">
                <a:solidFill>
                  <a:schemeClr val="tx1"/>
                </a:solidFill>
                <a:latin typeface="Meiryo UI" panose="020B0604030504040204" pitchFamily="50" charset="-128"/>
                <a:ea typeface="Meiryo UI" panose="020B0604030504040204" pitchFamily="50" charset="-128"/>
              </a:rPr>
              <a:t>日以上である月が</a:t>
            </a:r>
            <a:r>
              <a:rPr kumimoji="1" lang="en-US" altLang="ja-JP" dirty="0">
                <a:solidFill>
                  <a:schemeClr val="tx1"/>
                </a:solidFill>
                <a:latin typeface="Meiryo UI" panose="020B0604030504040204" pitchFamily="50" charset="-128"/>
                <a:ea typeface="Meiryo UI" panose="020B0604030504040204" pitchFamily="50" charset="-128"/>
              </a:rPr>
              <a:t>12</a:t>
            </a:r>
            <a:r>
              <a:rPr kumimoji="1" lang="ja-JP" altLang="en-US" dirty="0">
                <a:solidFill>
                  <a:schemeClr val="tx1"/>
                </a:solidFill>
                <a:latin typeface="Meiryo UI" panose="020B0604030504040204" pitchFamily="50" charset="-128"/>
                <a:ea typeface="Meiryo UI" panose="020B0604030504040204" pitchFamily="50" charset="-128"/>
              </a:rPr>
              <a:t>か月以上ある方が対象となります。</a:t>
            </a:r>
            <a:r>
              <a:rPr kumimoji="1" lang="ja-JP" altLang="en-US" sz="1400" dirty="0">
                <a:solidFill>
                  <a:schemeClr val="tx1"/>
                </a:solidFill>
                <a:latin typeface="Meiryo UI" panose="020B0604030504040204" pitchFamily="50" charset="-128"/>
                <a:ea typeface="Meiryo UI" panose="020B0604030504040204" pitchFamily="50" charset="-128"/>
              </a:rPr>
              <a:t>（同一の企業でなくてもいいため、前職等の期間も対象になりますが、被保険者期間に空白期間等があると対象になりません。）</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BB4E656-4522-4216-BBD4-B66E4B6C02D8}"/>
              </a:ext>
            </a:extLst>
          </p:cNvPr>
          <p:cNvSpPr txBox="1"/>
          <p:nvPr/>
        </p:nvSpPr>
        <p:spPr>
          <a:xfrm>
            <a:off x="6096000" y="2151440"/>
            <a:ext cx="4725268"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Point! </a:t>
            </a:r>
            <a:r>
              <a:rPr kumimoji="1" lang="ja-JP" altLang="en-US" dirty="0">
                <a:latin typeface="Meiryo UI" panose="020B0604030504040204" pitchFamily="50" charset="-128"/>
                <a:ea typeface="Meiryo UI" panose="020B0604030504040204" pitchFamily="50" charset="-128"/>
              </a:rPr>
              <a:t>休業中は育児休業給付金がもらえます！</a:t>
            </a:r>
          </a:p>
        </p:txBody>
      </p:sp>
      <p:sp>
        <p:nvSpPr>
          <p:cNvPr id="19" name="テキスト ボックス 18">
            <a:extLst>
              <a:ext uri="{FF2B5EF4-FFF2-40B4-BE49-F238E27FC236}">
                <a16:creationId xmlns:a16="http://schemas.microsoft.com/office/drawing/2014/main" id="{0C8A31BB-E294-4B67-B8BF-6D40DEF6386F}"/>
              </a:ext>
            </a:extLst>
          </p:cNvPr>
          <p:cNvSpPr txBox="1"/>
          <p:nvPr/>
        </p:nvSpPr>
        <p:spPr>
          <a:xfrm>
            <a:off x="311581" y="1997462"/>
            <a:ext cx="438934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労使協定により育児休業の対象とならない方</a:t>
            </a:r>
          </a:p>
        </p:txBody>
      </p:sp>
      <p:sp>
        <p:nvSpPr>
          <p:cNvPr id="20" name="四角形: 角を丸くする 19">
            <a:extLst>
              <a:ext uri="{FF2B5EF4-FFF2-40B4-BE49-F238E27FC236}">
                <a16:creationId xmlns:a16="http://schemas.microsoft.com/office/drawing/2014/main" id="{46842512-6B17-47EB-BA73-72B7B22AD384}"/>
              </a:ext>
            </a:extLst>
          </p:cNvPr>
          <p:cNvSpPr/>
          <p:nvPr/>
        </p:nvSpPr>
        <p:spPr>
          <a:xfrm>
            <a:off x="255776" y="2366795"/>
            <a:ext cx="5398575" cy="937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400" kern="100" dirty="0">
                <a:solidFill>
                  <a:srgbClr val="000000"/>
                </a:solidFill>
                <a:effectLst/>
                <a:ea typeface="メイリオ" panose="020B0604030504040204" pitchFamily="50" charset="-128"/>
                <a:cs typeface="Times New Roman" panose="02020603050405020304" pitchFamily="18" charset="0"/>
              </a:rPr>
              <a:t>①入社１年未満の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②申出の日から１年以内（１歳６か月又は２歳までの育児休業の場合は６か月以内）に雇用関係が終了する</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lang="en-US" altLang="ja-JP" sz="1400" kern="100" dirty="0">
              <a:solidFill>
                <a:srgbClr val="000000"/>
              </a:solidFill>
              <a:effectLst/>
              <a:ea typeface="メイリオ" panose="020B0604030504040204" pitchFamily="50" charset="-128"/>
              <a:cs typeface="Times New Roman" panose="02020603050405020304" pitchFamily="18" charset="0"/>
            </a:endParaRPr>
          </a:p>
          <a:p>
            <a:r>
              <a:rPr lang="ja-JP" altLang="ja-JP" sz="1400" kern="100" dirty="0">
                <a:solidFill>
                  <a:srgbClr val="000000"/>
                </a:solidFill>
                <a:effectLst/>
                <a:ea typeface="メイリオ" panose="020B0604030504040204" pitchFamily="50" charset="-128"/>
                <a:cs typeface="Times New Roman" panose="02020603050405020304" pitchFamily="18" charset="0"/>
              </a:rPr>
              <a:t>③１週間の所定労働日数が２日以下の</a:t>
            </a:r>
            <a:r>
              <a:rPr lang="ja-JP" altLang="en-US" sz="1400" kern="100" dirty="0">
                <a:solidFill>
                  <a:srgbClr val="000000"/>
                </a:solidFill>
                <a:effectLst/>
                <a:ea typeface="メイリオ" panose="020B0604030504040204" pitchFamily="50" charset="-128"/>
                <a:cs typeface="Times New Roman" panose="02020603050405020304" pitchFamily="18" charset="0"/>
              </a:rPr>
              <a:t>方</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3A7DE114-F130-4313-BDD0-A9D26275753D}"/>
              </a:ext>
            </a:extLst>
          </p:cNvPr>
          <p:cNvSpPr>
            <a:spLocks noGrp="1"/>
          </p:cNvSpPr>
          <p:nvPr>
            <p:ph type="sldNum" sz="quarter" idx="12"/>
          </p:nvPr>
        </p:nvSpPr>
        <p:spPr/>
        <p:txBody>
          <a:bodyPr/>
          <a:lstStyle/>
          <a:p>
            <a:fld id="{59FBF61A-F42D-42A3-B33C-C4B828A2D8AF}" type="slidenum">
              <a:rPr kumimoji="1" lang="ja-JP" altLang="en-US" smtClean="0"/>
              <a:t>19</a:t>
            </a:fld>
            <a:endParaRPr kumimoji="1" lang="ja-JP" altLang="en-US"/>
          </a:p>
        </p:txBody>
      </p:sp>
    </p:spTree>
    <p:extLst>
      <p:ext uri="{BB962C8B-B14F-4D97-AF65-F5344CB8AC3E}">
        <p14:creationId xmlns:p14="http://schemas.microsoft.com/office/powerpoint/2010/main" val="273462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50F35A7-AFA2-4902-87FD-35CBD5F8AD89}"/>
              </a:ext>
            </a:extLst>
          </p:cNvPr>
          <p:cNvSpPr txBox="1"/>
          <p:nvPr/>
        </p:nvSpPr>
        <p:spPr>
          <a:xfrm>
            <a:off x="266217" y="266219"/>
            <a:ext cx="2263761"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本ハンドブックの目的</a:t>
            </a:r>
          </a:p>
        </p:txBody>
      </p:sp>
      <p:sp>
        <p:nvSpPr>
          <p:cNvPr id="3" name="楕円 2">
            <a:extLst>
              <a:ext uri="{FF2B5EF4-FFF2-40B4-BE49-F238E27FC236}">
                <a16:creationId xmlns:a16="http://schemas.microsoft.com/office/drawing/2014/main" id="{CC316DC1-9C1B-42D0-B872-EA38A9F18F81}"/>
              </a:ext>
            </a:extLst>
          </p:cNvPr>
          <p:cNvSpPr/>
          <p:nvPr/>
        </p:nvSpPr>
        <p:spPr>
          <a:xfrm>
            <a:off x="1255262" y="1632857"/>
            <a:ext cx="10016118" cy="3924332"/>
          </a:xfrm>
          <a:prstGeom prst="ellipse">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Meiryo UI" panose="020B0604030504040204" pitchFamily="50" charset="-128"/>
                <a:ea typeface="Meiryo UI" panose="020B0604030504040204" pitchFamily="50" charset="-128"/>
              </a:rPr>
              <a:t>この度は、ご妊娠・ご出産おめでとうございます！</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rPr>
              <a:t>本ハンドブックは、当社の従業員の皆様が妊娠・出産などの大切なライフイベントをむかえるにあたって、会社の妊娠・出産・育児に関する制度などをお伝えするために、まとめたものです。</a:t>
            </a:r>
            <a:endParaRPr kumimoji="1" lang="en-US" altLang="ja-JP" sz="2400" dirty="0">
              <a:solidFill>
                <a:schemeClr val="tx1"/>
              </a:solidFill>
              <a:latin typeface="Meiryo UI" panose="020B0604030504040204" pitchFamily="50" charset="-128"/>
              <a:ea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rPr>
              <a:t>是非一度お目通しいただき、ご活用ください。</a:t>
            </a:r>
          </a:p>
          <a:p>
            <a:pPr algn="ct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A6A5F97-057C-4A8B-BBAD-679D90DCF218}"/>
              </a:ext>
            </a:extLst>
          </p:cNvPr>
          <p:cNvSpPr>
            <a:spLocks noGrp="1"/>
          </p:cNvSpPr>
          <p:nvPr>
            <p:ph type="sldNum" sz="quarter" idx="12"/>
          </p:nvPr>
        </p:nvSpPr>
        <p:spPr/>
        <p:txBody>
          <a:bodyPr/>
          <a:lstStyle/>
          <a:p>
            <a:fld id="{59FBF61A-F42D-42A3-B33C-C4B828A2D8AF}" type="slidenum">
              <a:rPr kumimoji="1" lang="ja-JP" altLang="en-US" smtClean="0"/>
              <a:t>2</a:t>
            </a:fld>
            <a:endParaRPr kumimoji="1" lang="ja-JP" altLang="en-US"/>
          </a:p>
        </p:txBody>
      </p:sp>
    </p:spTree>
    <p:extLst>
      <p:ext uri="{BB962C8B-B14F-4D97-AF65-F5344CB8AC3E}">
        <p14:creationId xmlns:p14="http://schemas.microsoft.com/office/powerpoint/2010/main" val="123320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5040C07-6BD9-4C2A-BC8A-1374AA5E18C0}"/>
              </a:ext>
            </a:extLst>
          </p:cNvPr>
          <p:cNvSpPr>
            <a:spLocks noGrp="1"/>
          </p:cNvSpPr>
          <p:nvPr>
            <p:ph type="title"/>
          </p:nvPr>
        </p:nvSpPr>
        <p:spPr>
          <a:xfrm>
            <a:off x="97421" y="156782"/>
            <a:ext cx="5257800" cy="375654"/>
          </a:xfrm>
        </p:spPr>
        <p:txBody>
          <a:bodyPr>
            <a:normAutofit/>
          </a:bodyPr>
          <a:lstStyle/>
          <a:p>
            <a:r>
              <a:rPr lang="ja-JP" altLang="en-US" sz="2000" dirty="0">
                <a:latin typeface="Meiryo UI" panose="020B0604030504040204" pitchFamily="50" charset="-128"/>
                <a:ea typeface="Meiryo UI" panose="020B0604030504040204" pitchFamily="50" charset="-128"/>
              </a:rPr>
              <a:t>育児休業給付シミュレーション</a:t>
            </a:r>
            <a:endParaRPr kumimoji="1" lang="ja-JP" altLang="en-US" sz="20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F7C98D3-DBCC-439F-B9AA-6EDC5CB9AB4B}"/>
              </a:ext>
            </a:extLst>
          </p:cNvPr>
          <p:cNvSpPr txBox="1"/>
          <p:nvPr/>
        </p:nvSpPr>
        <p:spPr>
          <a:xfrm>
            <a:off x="309241" y="977381"/>
            <a:ext cx="10649069" cy="1200329"/>
          </a:xfrm>
          <a:prstGeom prst="rect">
            <a:avLst/>
          </a:prstGeom>
          <a:noFill/>
          <a:ln>
            <a:solidFill>
              <a:srgbClr val="EF19EF"/>
            </a:solidFill>
          </a:ln>
        </p:spPr>
        <p:txBody>
          <a:bodyPr wrap="non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か月当たりの育児休業給付＝休業開始時賃金日額（</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支給日数</a:t>
            </a:r>
            <a:r>
              <a:rPr kumimoji="1" lang="en-US" altLang="ja-JP" dirty="0">
                <a:latin typeface="Meiryo UI" panose="020B0604030504040204" pitchFamily="50" charset="-128"/>
                <a:ea typeface="Meiryo UI" panose="020B0604030504040204" pitchFamily="50" charset="-128"/>
              </a:rPr>
              <a:t>(※2)×67%</a:t>
            </a:r>
            <a:r>
              <a:rPr kumimoji="1" lang="ja-JP" altLang="en-US" dirty="0">
                <a:latin typeface="Meiryo UI" panose="020B0604030504040204" pitchFamily="50" charset="-128"/>
                <a:ea typeface="Meiryo UI" panose="020B0604030504040204" pitchFamily="50" charset="-128"/>
              </a:rPr>
              <a:t>（または</a:t>
            </a:r>
            <a:r>
              <a:rPr kumimoji="1" lang="en-US" altLang="ja-JP" dirty="0">
                <a:latin typeface="Meiryo UI" panose="020B0604030504040204" pitchFamily="50" charset="-128"/>
                <a:ea typeface="Meiryo UI" panose="020B0604030504040204" pitchFamily="50" charset="-128"/>
              </a:rPr>
              <a:t>50</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 </a:t>
            </a:r>
            <a:r>
              <a:rPr kumimoji="1" lang="ja-JP" altLang="en-US" dirty="0">
                <a:latin typeface="Meiryo UI" panose="020B0604030504040204" pitchFamily="50" charset="-128"/>
                <a:ea typeface="Meiryo UI" panose="020B0604030504040204" pitchFamily="50" charset="-128"/>
              </a:rPr>
              <a:t>休業開始時賃金日額＝育児休業開始前（産休を取った場合は産休開始前）</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か月間の賃金総額</a:t>
            </a:r>
            <a:r>
              <a:rPr kumimoji="1" lang="en-US" altLang="ja-JP" dirty="0">
                <a:latin typeface="Meiryo UI" panose="020B0604030504040204" pitchFamily="50" charset="-128"/>
                <a:ea typeface="Meiryo UI" panose="020B0604030504040204" pitchFamily="50" charset="-128"/>
              </a:rPr>
              <a:t>÷180</a:t>
            </a:r>
          </a:p>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　通常は</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p>
        </p:txBody>
      </p:sp>
      <p:sp>
        <p:nvSpPr>
          <p:cNvPr id="5" name="テキスト ボックス 4">
            <a:extLst>
              <a:ext uri="{FF2B5EF4-FFF2-40B4-BE49-F238E27FC236}">
                <a16:creationId xmlns:a16="http://schemas.microsoft.com/office/drawing/2014/main" id="{1F0210DF-A9BA-4B51-BB8D-29AD1FE9646F}"/>
              </a:ext>
            </a:extLst>
          </p:cNvPr>
          <p:cNvSpPr txBox="1"/>
          <p:nvPr/>
        </p:nvSpPr>
        <p:spPr>
          <a:xfrm>
            <a:off x="383886" y="3281472"/>
            <a:ext cx="6899646" cy="2585323"/>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直近</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か月の月給が</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万円（各種手当含む）の場合</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＜育休開始から</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か月間＞</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休業開始時賃金日額＝</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万円</a:t>
            </a:r>
            <a:r>
              <a:rPr kumimoji="1" lang="en-US" altLang="ja-JP" dirty="0">
                <a:latin typeface="Meiryo UI" panose="020B0604030504040204" pitchFamily="50" charset="-128"/>
                <a:ea typeface="Meiryo UI" panose="020B0604030504040204" pitchFamily="50" charset="-128"/>
              </a:rPr>
              <a:t>×6÷180</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×67%=</a:t>
            </a:r>
            <a:r>
              <a:rPr kumimoji="1" lang="en-US" altLang="ja-JP" u="sng" dirty="0">
                <a:latin typeface="Meiryo UI" panose="020B0604030504040204" pitchFamily="50" charset="-128"/>
                <a:ea typeface="Meiryo UI" panose="020B0604030504040204" pitchFamily="50" charset="-128"/>
              </a:rPr>
              <a:t>201,000</a:t>
            </a:r>
            <a:r>
              <a:rPr kumimoji="1" lang="ja-JP" altLang="en-US" u="sng" dirty="0">
                <a:latin typeface="Meiryo UI" panose="020B0604030504040204" pitchFamily="50" charset="-128"/>
                <a:ea typeface="Meiryo UI" panose="020B0604030504040204" pitchFamily="50" charset="-128"/>
              </a:rPr>
              <a:t>円</a:t>
            </a:r>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a:p>
            <a:r>
              <a:rPr kumimoji="1" lang="ja-JP" altLang="en-US" u="sng" dirty="0">
                <a:latin typeface="Meiryo UI" panose="020B0604030504040204" pitchFamily="50" charset="-128"/>
                <a:ea typeface="Meiryo UI" panose="020B0604030504040204" pitchFamily="50" charset="-128"/>
              </a:rPr>
              <a:t>＜育休開始</a:t>
            </a:r>
            <a:r>
              <a:rPr kumimoji="1" lang="en-US" altLang="ja-JP" u="sng" dirty="0">
                <a:latin typeface="Meiryo UI" panose="020B0604030504040204" pitchFamily="50" charset="-128"/>
                <a:ea typeface="Meiryo UI" panose="020B0604030504040204" pitchFamily="50" charset="-128"/>
              </a:rPr>
              <a:t>6</a:t>
            </a:r>
            <a:r>
              <a:rPr kumimoji="1" lang="ja-JP" altLang="en-US" u="sng" dirty="0">
                <a:latin typeface="Meiryo UI" panose="020B0604030504040204" pitchFamily="50" charset="-128"/>
                <a:ea typeface="Meiryo UI" panose="020B0604030504040204" pitchFamily="50" charset="-128"/>
              </a:rPr>
              <a:t>か月経過後＞</a:t>
            </a:r>
            <a:endParaRPr kumimoji="1" lang="en-US" altLang="ja-JP" u="sng"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か月当たりの育児休業給付＝</a:t>
            </a:r>
            <a:r>
              <a:rPr kumimoji="1" lang="en-US" altLang="ja-JP" dirty="0">
                <a:latin typeface="Meiryo UI" panose="020B0604030504040204" pitchFamily="50" charset="-128"/>
                <a:ea typeface="Meiryo UI" panose="020B0604030504040204" pitchFamily="50" charset="-128"/>
              </a:rPr>
              <a:t>10,000</a:t>
            </a:r>
            <a:r>
              <a:rPr kumimoji="1" lang="ja-JP" altLang="en-US" dirty="0">
                <a:latin typeface="Meiryo UI" panose="020B0604030504040204" pitchFamily="50" charset="-128"/>
                <a:ea typeface="Meiryo UI" panose="020B0604030504040204" pitchFamily="50" charset="-128"/>
              </a:rPr>
              <a:t>円</a:t>
            </a:r>
            <a:r>
              <a:rPr kumimoji="1" lang="en-US" altLang="ja-JP" dirty="0">
                <a:latin typeface="Meiryo UI" panose="020B0604030504040204" pitchFamily="50" charset="-128"/>
                <a:ea typeface="Meiryo UI" panose="020B0604030504040204" pitchFamily="50" charset="-128"/>
              </a:rPr>
              <a:t>×30</a:t>
            </a:r>
            <a:r>
              <a:rPr kumimoji="1" lang="ja-JP" altLang="en-US" dirty="0">
                <a:latin typeface="Meiryo UI" panose="020B0604030504040204" pitchFamily="50" charset="-128"/>
                <a:ea typeface="Meiryo UI" panose="020B0604030504040204" pitchFamily="50" charset="-128"/>
              </a:rPr>
              <a:t>日</a:t>
            </a:r>
            <a:r>
              <a:rPr kumimoji="1" lang="en-US" altLang="ja-JP" dirty="0">
                <a:latin typeface="Meiryo UI" panose="020B0604030504040204" pitchFamily="50" charset="-128"/>
                <a:ea typeface="Meiryo UI" panose="020B0604030504040204" pitchFamily="50" charset="-128"/>
              </a:rPr>
              <a:t>×50%=</a:t>
            </a:r>
            <a:r>
              <a:rPr kumimoji="1" lang="en-US" altLang="ja-JP" u="sng" dirty="0">
                <a:latin typeface="Meiryo UI" panose="020B0604030504040204" pitchFamily="50" charset="-128"/>
                <a:ea typeface="Meiryo UI" panose="020B0604030504040204" pitchFamily="50" charset="-128"/>
              </a:rPr>
              <a:t>150,000</a:t>
            </a:r>
            <a:r>
              <a:rPr kumimoji="1" lang="ja-JP" altLang="en-US" u="sng" dirty="0">
                <a:latin typeface="Meiryo UI" panose="020B0604030504040204" pitchFamily="50" charset="-128"/>
                <a:ea typeface="Meiryo UI" panose="020B0604030504040204" pitchFamily="50" charset="-128"/>
              </a:rPr>
              <a:t>円</a:t>
            </a:r>
            <a:endParaRPr kumimoji="1" lang="en-US" altLang="ja-JP" u="sng" dirty="0">
              <a:latin typeface="Meiryo UI" panose="020B0604030504040204" pitchFamily="50" charset="-128"/>
              <a:ea typeface="Meiryo UI" panose="020B0604030504040204" pitchFamily="50" charset="-128"/>
            </a:endParaRPr>
          </a:p>
          <a:p>
            <a:endParaRPr kumimoji="1" lang="en-US" altLang="ja-JP" u="sng" dirty="0">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A82E938-2051-4B05-AF08-A577E6BAD793}"/>
              </a:ext>
            </a:extLst>
          </p:cNvPr>
          <p:cNvSpPr/>
          <p:nvPr/>
        </p:nvSpPr>
        <p:spPr>
          <a:xfrm>
            <a:off x="7283532" y="2544925"/>
            <a:ext cx="4724965" cy="35572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育児休業給付には支給限度額というものがあり毎年</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月</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日に見直され</a:t>
            </a:r>
            <a:r>
              <a:rPr kumimoji="1" lang="en-US" altLang="ja-JP" dirty="0">
                <a:solidFill>
                  <a:schemeClr val="tx1"/>
                </a:solidFill>
                <a:latin typeface="Meiryo UI" panose="020B0604030504040204" pitchFamily="50" charset="-128"/>
                <a:ea typeface="Meiryo UI" panose="020B0604030504040204" pitchFamily="50" charset="-128"/>
              </a:rPr>
              <a:t>2022</a:t>
            </a:r>
            <a:r>
              <a:rPr kumimoji="1" lang="ja-JP" altLang="en-US" dirty="0">
                <a:solidFill>
                  <a:schemeClr val="tx1"/>
                </a:solidFill>
                <a:latin typeface="Meiryo UI" panose="020B0604030504040204" pitchFamily="50" charset="-128"/>
                <a:ea typeface="Meiryo UI" panose="020B0604030504040204" pitchFamily="50" charset="-128"/>
              </a:rPr>
              <a:t>年</a:t>
            </a:r>
            <a:r>
              <a:rPr kumimoji="1" lang="en-US" altLang="ja-JP" dirty="0">
                <a:solidFill>
                  <a:schemeClr val="tx1"/>
                </a:solidFill>
                <a:latin typeface="Meiryo UI" panose="020B0604030504040204" pitchFamily="50" charset="-128"/>
                <a:ea typeface="Meiryo UI" panose="020B0604030504040204"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月現在は下記の通りです。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zh-TW" altLang="en-US" dirty="0">
                <a:solidFill>
                  <a:schemeClr val="tx1"/>
                </a:solidFill>
                <a:latin typeface="Meiryo UI" panose="020B0604030504040204" pitchFamily="50" charset="-128"/>
                <a:ea typeface="Meiryo UI" panose="020B0604030504040204" pitchFamily="50" charset="-128"/>
              </a:rPr>
              <a:t>上限額（支給率 </a:t>
            </a:r>
            <a:r>
              <a:rPr kumimoji="1" lang="en-US" altLang="zh-TW" dirty="0">
                <a:solidFill>
                  <a:schemeClr val="tx1"/>
                </a:solidFill>
                <a:latin typeface="Meiryo UI" panose="020B0604030504040204" pitchFamily="50" charset="-128"/>
                <a:ea typeface="Meiryo UI" panose="020B0604030504040204" pitchFamily="50" charset="-128"/>
              </a:rPr>
              <a:t>67</a:t>
            </a:r>
            <a:r>
              <a:rPr kumimoji="1" lang="zh-TW" altLang="en-US"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a:t>
            </a:r>
            <a:r>
              <a:rPr kumimoji="1" lang="en-US" altLang="ja-JP" dirty="0">
                <a:solidFill>
                  <a:schemeClr val="tx1"/>
                </a:solidFill>
                <a:latin typeface="Meiryo UI" panose="020B0604030504040204" pitchFamily="50" charset="-128"/>
                <a:ea typeface="Meiryo UI" panose="020B0604030504040204" pitchFamily="50" charset="-128"/>
              </a:rPr>
              <a:t>301,902</a:t>
            </a:r>
            <a:r>
              <a:rPr kumimoji="1" lang="zh-TW" altLang="en-US" dirty="0">
                <a:solidFill>
                  <a:schemeClr val="tx1"/>
                </a:solidFill>
                <a:latin typeface="Meiryo UI" panose="020B0604030504040204" pitchFamily="50" charset="-128"/>
                <a:ea typeface="Meiryo UI" panose="020B0604030504040204" pitchFamily="50" charset="-128"/>
              </a:rPr>
              <a:t>円</a:t>
            </a:r>
          </a:p>
          <a:p>
            <a:r>
              <a:rPr kumimoji="1" lang="zh-TW" altLang="en-US" dirty="0">
                <a:solidFill>
                  <a:schemeClr val="tx1"/>
                </a:solidFill>
                <a:latin typeface="Meiryo UI" panose="020B0604030504040204" pitchFamily="50" charset="-128"/>
                <a:ea typeface="Meiryo UI" panose="020B0604030504040204" pitchFamily="50" charset="-128"/>
              </a:rPr>
              <a:t>上限額（支給率 </a:t>
            </a:r>
            <a:r>
              <a:rPr kumimoji="1" lang="en-US" altLang="zh-TW" dirty="0">
                <a:solidFill>
                  <a:schemeClr val="tx1"/>
                </a:solidFill>
                <a:latin typeface="Meiryo UI" panose="020B0604030504040204" pitchFamily="50" charset="-128"/>
                <a:ea typeface="Meiryo UI" panose="020B0604030504040204" pitchFamily="50" charset="-128"/>
              </a:rPr>
              <a:t>50</a:t>
            </a:r>
            <a:r>
              <a:rPr kumimoji="1" lang="zh-TW" altLang="en-US" dirty="0">
                <a:solidFill>
                  <a:schemeClr val="tx1"/>
                </a:solidFill>
                <a:latin typeface="Meiryo UI" panose="020B0604030504040204" pitchFamily="50" charset="-128"/>
                <a:ea typeface="Meiryo UI" panose="020B0604030504040204" pitchFamily="50" charset="-128"/>
              </a:rPr>
              <a:t>％）</a:t>
            </a:r>
            <a:r>
              <a:rPr kumimoji="1" lang="en-US" altLang="zh-TW" dirty="0">
                <a:solidFill>
                  <a:schemeClr val="tx1"/>
                </a:solidFill>
                <a:latin typeface="Meiryo UI" panose="020B0604030504040204" pitchFamily="50" charset="-128"/>
                <a:ea typeface="Meiryo UI" panose="020B0604030504040204" pitchFamily="50" charset="-128"/>
              </a:rPr>
              <a:t>225,300</a:t>
            </a:r>
            <a:r>
              <a:rPr kumimoji="1" lang="zh-TW" altLang="en-US" dirty="0">
                <a:solidFill>
                  <a:schemeClr val="tx1"/>
                </a:solidFill>
                <a:latin typeface="Meiryo UI" panose="020B0604030504040204" pitchFamily="50" charset="-128"/>
                <a:ea typeface="Meiryo UI" panose="020B0604030504040204" pitchFamily="50" charset="-128"/>
              </a:rPr>
              <a:t>円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支給限度額を越えている場合は、一律限度額までの支給</a:t>
            </a:r>
            <a:r>
              <a:rPr kumimoji="1" lang="ja-JP" altLang="en-US" dirty="0">
                <a:solidFill>
                  <a:schemeClr val="tx1"/>
                </a:solidFill>
                <a:latin typeface="Meiryo UI" panose="020B0604030504040204" pitchFamily="50" charset="-128"/>
                <a:ea typeface="Meiryo UI" panose="020B0604030504040204" pitchFamily="50" charset="-128"/>
              </a:rPr>
              <a:t>となります！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つまり休業前の賃金が高かった方でも、育児休業給付の支給限度は上記の通り決められているということになりますのでご注意ください。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804075D-923E-43CE-9DDF-71683048F3C7}"/>
              </a:ext>
            </a:extLst>
          </p:cNvPr>
          <p:cNvSpPr txBox="1"/>
          <p:nvPr/>
        </p:nvSpPr>
        <p:spPr>
          <a:xfrm>
            <a:off x="183503" y="2544925"/>
            <a:ext cx="377379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育児休業給付金額を計算してみよう！</a:t>
            </a:r>
          </a:p>
        </p:txBody>
      </p:sp>
      <p:sp>
        <p:nvSpPr>
          <p:cNvPr id="2" name="スライド番号プレースホルダー 1">
            <a:extLst>
              <a:ext uri="{FF2B5EF4-FFF2-40B4-BE49-F238E27FC236}">
                <a16:creationId xmlns:a16="http://schemas.microsoft.com/office/drawing/2014/main" id="{0091D0AE-E5C0-48D3-B8B2-A97C15F16220}"/>
              </a:ext>
            </a:extLst>
          </p:cNvPr>
          <p:cNvSpPr>
            <a:spLocks noGrp="1"/>
          </p:cNvSpPr>
          <p:nvPr>
            <p:ph type="sldNum" sz="quarter" idx="12"/>
          </p:nvPr>
        </p:nvSpPr>
        <p:spPr/>
        <p:txBody>
          <a:bodyPr/>
          <a:lstStyle/>
          <a:p>
            <a:fld id="{59FBF61A-F42D-42A3-B33C-C4B828A2D8AF}" type="slidenum">
              <a:rPr kumimoji="1" lang="ja-JP" altLang="en-US" smtClean="0"/>
              <a:t>20</a:t>
            </a:fld>
            <a:endParaRPr kumimoji="1" lang="ja-JP" altLang="en-US"/>
          </a:p>
        </p:txBody>
      </p:sp>
    </p:spTree>
    <p:extLst>
      <p:ext uri="{BB962C8B-B14F-4D97-AF65-F5344CB8AC3E}">
        <p14:creationId xmlns:p14="http://schemas.microsoft.com/office/powerpoint/2010/main" val="2431605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551A2E1-2A4F-42A9-AEBC-EF65E2709648}"/>
              </a:ext>
            </a:extLst>
          </p:cNvPr>
          <p:cNvSpPr txBox="1"/>
          <p:nvPr/>
        </p:nvSpPr>
        <p:spPr>
          <a:xfrm>
            <a:off x="266217" y="266219"/>
            <a:ext cx="5245347"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産休・育休中の社会保険料や税金はどうなるの？</a:t>
            </a:r>
          </a:p>
        </p:txBody>
      </p:sp>
      <p:sp>
        <p:nvSpPr>
          <p:cNvPr id="5" name="テキスト ボックス 4">
            <a:extLst>
              <a:ext uri="{FF2B5EF4-FFF2-40B4-BE49-F238E27FC236}">
                <a16:creationId xmlns:a16="http://schemas.microsoft.com/office/drawing/2014/main" id="{7F4A110C-8B47-4F33-86FD-2A980AABF86D}"/>
              </a:ext>
            </a:extLst>
          </p:cNvPr>
          <p:cNvSpPr txBox="1"/>
          <p:nvPr/>
        </p:nvSpPr>
        <p:spPr>
          <a:xfrm>
            <a:off x="415610" y="821625"/>
            <a:ext cx="1723549"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社会保険料</a:t>
            </a:r>
          </a:p>
        </p:txBody>
      </p:sp>
      <p:sp>
        <p:nvSpPr>
          <p:cNvPr id="6" name="四角形: 角を丸くする 5">
            <a:extLst>
              <a:ext uri="{FF2B5EF4-FFF2-40B4-BE49-F238E27FC236}">
                <a16:creationId xmlns:a16="http://schemas.microsoft.com/office/drawing/2014/main" id="{715E8AE1-56DE-475F-939C-071333A4D078}"/>
              </a:ext>
            </a:extLst>
          </p:cNvPr>
          <p:cNvSpPr/>
          <p:nvPr/>
        </p:nvSpPr>
        <p:spPr>
          <a:xfrm>
            <a:off x="493853" y="1283290"/>
            <a:ext cx="11204294" cy="937549"/>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rgbClr val="FF0000"/>
                </a:solidFill>
                <a:latin typeface="Meiryo UI" panose="020B0604030504040204" pitchFamily="50" charset="-128"/>
                <a:ea typeface="Meiryo UI" panose="020B0604030504040204" pitchFamily="50" charset="-128"/>
              </a:rPr>
              <a:t>産前産後休業中～育児休業中</a:t>
            </a:r>
            <a:r>
              <a:rPr kumimoji="1" lang="ja-JP" altLang="en-US" sz="1600" dirty="0">
                <a:solidFill>
                  <a:srgbClr val="7030A0"/>
                </a:solidFill>
                <a:latin typeface="Meiryo UI" panose="020B0604030504040204" pitchFamily="50" charset="-128"/>
                <a:ea typeface="Meiryo UI" panose="020B0604030504040204" pitchFamily="50" charset="-128"/>
              </a:rPr>
              <a:t>（出生時育児休業含む）</a:t>
            </a:r>
            <a:r>
              <a:rPr kumimoji="1" lang="ja-JP" altLang="en-US" sz="1600" dirty="0">
                <a:solidFill>
                  <a:srgbClr val="FF0000"/>
                </a:solidFill>
                <a:latin typeface="Meiryo UI" panose="020B0604030504040204" pitchFamily="50" charset="-128"/>
                <a:ea typeface="Meiryo UI" panose="020B0604030504040204" pitchFamily="50" charset="-128"/>
              </a:rPr>
              <a:t>は、健康保険・厚生年金保険の保険料は、会社から年金事務所又は健康保険組合に申出をすることによって、本人負担分、会社負担分ともに免除されます。</a:t>
            </a:r>
            <a:r>
              <a:rPr kumimoji="1" lang="ja-JP" altLang="en-US" sz="1600" dirty="0">
                <a:solidFill>
                  <a:schemeClr val="tx1"/>
                </a:solidFill>
                <a:latin typeface="Meiryo UI" panose="020B0604030504040204" pitchFamily="50" charset="-128"/>
                <a:ea typeface="Meiryo UI" panose="020B0604030504040204" pitchFamily="50" charset="-128"/>
              </a:rPr>
              <a:t>また、この社会保険料の免除を受けても、健康保険の給付は通常どおり受けられますし、免除された期間分も将来受け取る年金額に反映されます。</a:t>
            </a:r>
          </a:p>
        </p:txBody>
      </p:sp>
      <p:sp>
        <p:nvSpPr>
          <p:cNvPr id="7" name="テキスト ボックス 6">
            <a:extLst>
              <a:ext uri="{FF2B5EF4-FFF2-40B4-BE49-F238E27FC236}">
                <a16:creationId xmlns:a16="http://schemas.microsoft.com/office/drawing/2014/main" id="{418DC51A-F9EB-4CF8-A6AC-E4DCAC6DB04E}"/>
              </a:ext>
            </a:extLst>
          </p:cNvPr>
          <p:cNvSpPr txBox="1"/>
          <p:nvPr/>
        </p:nvSpPr>
        <p:spPr>
          <a:xfrm>
            <a:off x="493853" y="2376135"/>
            <a:ext cx="1750800"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雇用保険料</a:t>
            </a:r>
          </a:p>
        </p:txBody>
      </p:sp>
      <p:sp>
        <p:nvSpPr>
          <p:cNvPr id="8" name="四角形: 角を丸くする 7">
            <a:extLst>
              <a:ext uri="{FF2B5EF4-FFF2-40B4-BE49-F238E27FC236}">
                <a16:creationId xmlns:a16="http://schemas.microsoft.com/office/drawing/2014/main" id="{0126C895-8D2B-4B3C-BBF2-4931B4612966}"/>
              </a:ext>
            </a:extLst>
          </p:cNvPr>
          <p:cNvSpPr/>
          <p:nvPr/>
        </p:nvSpPr>
        <p:spPr>
          <a:xfrm>
            <a:off x="493853" y="2837800"/>
            <a:ext cx="11204294" cy="591200"/>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産前産後休業中、育児休業中</a:t>
            </a:r>
            <a:r>
              <a:rPr kumimoji="1" lang="ja-JP" altLang="en-US" sz="1600" dirty="0">
                <a:solidFill>
                  <a:srgbClr val="7030A0"/>
                </a:solidFill>
                <a:latin typeface="Meiryo UI" panose="020B0604030504040204" pitchFamily="50" charset="-128"/>
                <a:ea typeface="Meiryo UI" panose="020B0604030504040204" pitchFamily="50" charset="-128"/>
              </a:rPr>
              <a:t>（出生時育児休業含む）</a:t>
            </a:r>
            <a:r>
              <a:rPr kumimoji="1" lang="ja-JP" altLang="en-US" sz="1600" dirty="0">
                <a:solidFill>
                  <a:schemeClr val="tx1"/>
                </a:solidFill>
                <a:latin typeface="Meiryo UI" panose="020B0604030504040204" pitchFamily="50" charset="-128"/>
                <a:ea typeface="Meiryo UI" panose="020B0604030504040204" pitchFamily="50" charset="-128"/>
              </a:rPr>
              <a:t>に会社から給与が支払われていなければ、雇用保険料の負担はありません</a:t>
            </a:r>
          </a:p>
        </p:txBody>
      </p:sp>
      <p:sp>
        <p:nvSpPr>
          <p:cNvPr id="9" name="テキスト ボックス 8">
            <a:extLst>
              <a:ext uri="{FF2B5EF4-FFF2-40B4-BE49-F238E27FC236}">
                <a16:creationId xmlns:a16="http://schemas.microsoft.com/office/drawing/2014/main" id="{12ABEA35-FB36-4683-85AB-EFDD62D05FE2}"/>
              </a:ext>
            </a:extLst>
          </p:cNvPr>
          <p:cNvSpPr txBox="1"/>
          <p:nvPr/>
        </p:nvSpPr>
        <p:spPr>
          <a:xfrm>
            <a:off x="493853" y="3470120"/>
            <a:ext cx="110799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所得税</a:t>
            </a:r>
          </a:p>
        </p:txBody>
      </p:sp>
      <p:sp>
        <p:nvSpPr>
          <p:cNvPr id="10" name="四角形: 角を丸くする 9">
            <a:extLst>
              <a:ext uri="{FF2B5EF4-FFF2-40B4-BE49-F238E27FC236}">
                <a16:creationId xmlns:a16="http://schemas.microsoft.com/office/drawing/2014/main" id="{BDFDB885-74C2-4E01-ABFF-E20268373DE8}"/>
              </a:ext>
            </a:extLst>
          </p:cNvPr>
          <p:cNvSpPr/>
          <p:nvPr/>
        </p:nvSpPr>
        <p:spPr>
          <a:xfrm>
            <a:off x="497560" y="3972905"/>
            <a:ext cx="11204294" cy="591200"/>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産前産後休業中、育児休業中</a:t>
            </a:r>
            <a:r>
              <a:rPr kumimoji="1" lang="ja-JP" altLang="en-US" sz="1600" dirty="0">
                <a:solidFill>
                  <a:srgbClr val="7030A0"/>
                </a:solidFill>
                <a:latin typeface="Meiryo UI" panose="020B0604030504040204" pitchFamily="50" charset="-128"/>
                <a:ea typeface="Meiryo UI" panose="020B0604030504040204" pitchFamily="50" charset="-128"/>
              </a:rPr>
              <a:t>（出生時育児休業含む）</a:t>
            </a:r>
            <a:r>
              <a:rPr kumimoji="1" lang="ja-JP" altLang="en-US" sz="1600" dirty="0">
                <a:solidFill>
                  <a:schemeClr val="tx1"/>
                </a:solidFill>
                <a:latin typeface="Meiryo UI" panose="020B0604030504040204" pitchFamily="50" charset="-128"/>
                <a:ea typeface="Meiryo UI" panose="020B0604030504040204" pitchFamily="50" charset="-128"/>
              </a:rPr>
              <a:t>に会社から給与が支払われていなければ、所得税は発生しません。また、出産手当金や</a:t>
            </a:r>
            <a:r>
              <a:rPr kumimoji="1" lang="ja-JP" altLang="en-US" sz="1600" dirty="0">
                <a:solidFill>
                  <a:srgbClr val="7030A0"/>
                </a:solidFill>
                <a:latin typeface="Meiryo UI" panose="020B0604030504040204" pitchFamily="50" charset="-128"/>
                <a:ea typeface="Meiryo UI" panose="020B0604030504040204" pitchFamily="50" charset="-128"/>
              </a:rPr>
              <a:t>出生時育児休業給付金、</a:t>
            </a:r>
            <a:r>
              <a:rPr kumimoji="1" lang="ja-JP" altLang="en-US" sz="1600" dirty="0">
                <a:solidFill>
                  <a:schemeClr val="tx1"/>
                </a:solidFill>
                <a:latin typeface="Meiryo UI" panose="020B0604030504040204" pitchFamily="50" charset="-128"/>
                <a:ea typeface="Meiryo UI" panose="020B0604030504040204" pitchFamily="50" charset="-128"/>
              </a:rPr>
              <a:t>育児休業給付金は非課税となりますので、所得税の控除はありません。</a:t>
            </a:r>
          </a:p>
        </p:txBody>
      </p:sp>
      <p:sp>
        <p:nvSpPr>
          <p:cNvPr id="11" name="テキスト ボックス 10">
            <a:extLst>
              <a:ext uri="{FF2B5EF4-FFF2-40B4-BE49-F238E27FC236}">
                <a16:creationId xmlns:a16="http://schemas.microsoft.com/office/drawing/2014/main" id="{57BC29EB-2A63-4911-A3C6-7A2D071690A8}"/>
              </a:ext>
            </a:extLst>
          </p:cNvPr>
          <p:cNvSpPr txBox="1"/>
          <p:nvPr/>
        </p:nvSpPr>
        <p:spPr>
          <a:xfrm>
            <a:off x="493853" y="4727236"/>
            <a:ext cx="1107996" cy="461665"/>
          </a:xfrm>
          <a:prstGeom prst="rect">
            <a:avLst/>
          </a:prstGeom>
          <a:noFill/>
        </p:spPr>
        <p:txBody>
          <a:bodyPr wrap="none" rtlCol="0">
            <a:spAutoFit/>
          </a:bodyPr>
          <a:lstStyle/>
          <a:p>
            <a:r>
              <a:rPr kumimoji="1" lang="ja-JP" altLang="en-US" sz="2400" dirty="0">
                <a:latin typeface="Meiryo UI" panose="020B0604030504040204" pitchFamily="50" charset="-128"/>
                <a:ea typeface="Meiryo UI" panose="020B0604030504040204" pitchFamily="50" charset="-128"/>
              </a:rPr>
              <a:t>住民税</a:t>
            </a:r>
          </a:p>
        </p:txBody>
      </p:sp>
      <p:sp>
        <p:nvSpPr>
          <p:cNvPr id="12" name="四角形: 角を丸くする 11">
            <a:extLst>
              <a:ext uri="{FF2B5EF4-FFF2-40B4-BE49-F238E27FC236}">
                <a16:creationId xmlns:a16="http://schemas.microsoft.com/office/drawing/2014/main" id="{F7216E28-DD0B-4E14-883C-F2D30AD9EF35}"/>
              </a:ext>
            </a:extLst>
          </p:cNvPr>
          <p:cNvSpPr/>
          <p:nvPr/>
        </p:nvSpPr>
        <p:spPr>
          <a:xfrm>
            <a:off x="493853" y="5306447"/>
            <a:ext cx="11204294" cy="1285333"/>
          </a:xfrm>
          <a:prstGeom prst="roundRect">
            <a:avLst/>
          </a:prstGeom>
          <a:noFill/>
          <a:ln w="28575">
            <a:solidFill>
              <a:srgbClr val="FD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highlight>
                  <a:srgbClr val="FFFF00"/>
                </a:highlight>
                <a:latin typeface="Meiryo UI" panose="020B0604030504040204" pitchFamily="50" charset="-128"/>
                <a:ea typeface="Meiryo UI" panose="020B0604030504040204" pitchFamily="50" charset="-128"/>
              </a:rPr>
              <a:t>住民税は前年度の所得に応じて発生するものとなり、産前産後休業～育児休業中</a:t>
            </a:r>
            <a:r>
              <a:rPr kumimoji="1" lang="ja-JP" altLang="en-US" sz="1600" dirty="0">
                <a:solidFill>
                  <a:srgbClr val="7030A0"/>
                </a:solidFill>
                <a:highlight>
                  <a:srgbClr val="FFFF00"/>
                </a:highlight>
                <a:latin typeface="Meiryo UI" panose="020B0604030504040204" pitchFamily="50" charset="-128"/>
                <a:ea typeface="Meiryo UI" panose="020B0604030504040204" pitchFamily="50" charset="-128"/>
              </a:rPr>
              <a:t>（出生時育児休業含む）</a:t>
            </a:r>
            <a:r>
              <a:rPr kumimoji="1" lang="ja-JP" altLang="en-US" sz="1600" dirty="0">
                <a:solidFill>
                  <a:schemeClr val="tx1"/>
                </a:solidFill>
                <a:highlight>
                  <a:srgbClr val="FFFF00"/>
                </a:highlight>
                <a:latin typeface="Meiryo UI" panose="020B0604030504040204" pitchFamily="50" charset="-128"/>
                <a:ea typeface="Meiryo UI" panose="020B0604030504040204" pitchFamily="50" charset="-128"/>
              </a:rPr>
              <a:t>も発生し続けます。そのため、住民税は、普通徴収というご自身で自治体に納めていただく方式に切り替えさせていただきます。</a:t>
            </a:r>
            <a:r>
              <a:rPr kumimoji="1" lang="en-US" altLang="ja-JP" sz="1600" dirty="0">
                <a:solidFill>
                  <a:schemeClr val="tx1"/>
                </a:solidFill>
                <a:highlight>
                  <a:srgbClr val="FFFF00"/>
                </a:highlight>
                <a:latin typeface="Meiryo UI" panose="020B0604030504040204" pitchFamily="50" charset="-128"/>
                <a:ea typeface="Meiryo UI" panose="020B0604030504040204" pitchFamily="50" charset="-128"/>
              </a:rPr>
              <a:t>【</a:t>
            </a:r>
            <a:r>
              <a:rPr kumimoji="1" lang="ja-JP" altLang="en-US" sz="1600" dirty="0">
                <a:solidFill>
                  <a:schemeClr val="tx1"/>
                </a:solidFill>
                <a:highlight>
                  <a:srgbClr val="FFFF00"/>
                </a:highlight>
                <a:latin typeface="Meiryo UI" panose="020B0604030504040204" pitchFamily="50" charset="-128"/>
                <a:ea typeface="Meiryo UI" panose="020B0604030504040204" pitchFamily="50" charset="-128"/>
              </a:rPr>
              <a:t>各社の状況に応じてご修正ください。</a:t>
            </a:r>
            <a:r>
              <a:rPr kumimoji="1" lang="en-US" altLang="ja-JP" sz="1600" dirty="0">
                <a:solidFill>
                  <a:schemeClr val="tx1"/>
                </a:solidFill>
                <a:highlight>
                  <a:srgbClr val="FFFF00"/>
                </a:highlight>
                <a:latin typeface="Meiryo UI" panose="020B0604030504040204" pitchFamily="50" charset="-128"/>
                <a:ea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rPr>
              <a:t>なお、産後休業～育児休業中</a:t>
            </a:r>
            <a:r>
              <a:rPr kumimoji="1" lang="ja-JP" altLang="en-US" sz="1600" dirty="0">
                <a:solidFill>
                  <a:srgbClr val="7030A0"/>
                </a:solidFill>
                <a:highlight>
                  <a:srgbClr val="FFFF00"/>
                </a:highlight>
                <a:latin typeface="Meiryo UI" panose="020B0604030504040204" pitchFamily="50" charset="-128"/>
                <a:ea typeface="Meiryo UI" panose="020B0604030504040204" pitchFamily="50" charset="-128"/>
              </a:rPr>
              <a:t>（出生時育児休業含む）</a:t>
            </a:r>
            <a:r>
              <a:rPr kumimoji="1" lang="ja-JP" altLang="en-US" sz="1600" dirty="0">
                <a:solidFill>
                  <a:schemeClr val="tx1"/>
                </a:solidFill>
                <a:latin typeface="Meiryo UI" panose="020B0604030504040204" pitchFamily="50" charset="-128"/>
                <a:ea typeface="Meiryo UI" panose="020B0604030504040204" pitchFamily="50" charset="-128"/>
              </a:rPr>
              <a:t>に受給できる出産手当金や</a:t>
            </a:r>
            <a:r>
              <a:rPr kumimoji="1" lang="ja-JP" altLang="en-US" sz="1600" dirty="0">
                <a:solidFill>
                  <a:srgbClr val="7030A0"/>
                </a:solidFill>
                <a:latin typeface="Meiryo UI" panose="020B0604030504040204" pitchFamily="50" charset="-128"/>
                <a:ea typeface="Meiryo UI" panose="020B0604030504040204" pitchFamily="50" charset="-128"/>
              </a:rPr>
              <a:t>出生時育児休業給付金、</a:t>
            </a:r>
            <a:r>
              <a:rPr kumimoji="1" lang="ja-JP" altLang="en-US" sz="1600" dirty="0">
                <a:solidFill>
                  <a:schemeClr val="tx1"/>
                </a:solidFill>
                <a:latin typeface="Meiryo UI" panose="020B0604030504040204" pitchFamily="50" charset="-128"/>
                <a:ea typeface="Meiryo UI" panose="020B0604030504040204" pitchFamily="50" charset="-128"/>
              </a:rPr>
              <a:t>育児休業給付金は非課税となりますので、翌年度の住民税の算定基礎にはなりません。</a:t>
            </a:r>
          </a:p>
        </p:txBody>
      </p:sp>
      <p:sp>
        <p:nvSpPr>
          <p:cNvPr id="2" name="スライド番号プレースホルダー 1">
            <a:extLst>
              <a:ext uri="{FF2B5EF4-FFF2-40B4-BE49-F238E27FC236}">
                <a16:creationId xmlns:a16="http://schemas.microsoft.com/office/drawing/2014/main" id="{3C6AF2E3-410B-4C96-8119-E9CF9F4FBBE5}"/>
              </a:ext>
            </a:extLst>
          </p:cNvPr>
          <p:cNvSpPr>
            <a:spLocks noGrp="1"/>
          </p:cNvSpPr>
          <p:nvPr>
            <p:ph type="sldNum" sz="quarter" idx="12"/>
          </p:nvPr>
        </p:nvSpPr>
        <p:spPr/>
        <p:txBody>
          <a:bodyPr/>
          <a:lstStyle/>
          <a:p>
            <a:fld id="{59FBF61A-F42D-42A3-B33C-C4B828A2D8AF}" type="slidenum">
              <a:rPr kumimoji="1" lang="ja-JP" altLang="en-US" smtClean="0"/>
              <a:t>21</a:t>
            </a:fld>
            <a:endParaRPr kumimoji="1" lang="ja-JP" altLang="en-US"/>
          </a:p>
        </p:txBody>
      </p:sp>
    </p:spTree>
    <p:extLst>
      <p:ext uri="{BB962C8B-B14F-4D97-AF65-F5344CB8AC3E}">
        <p14:creationId xmlns:p14="http://schemas.microsoft.com/office/powerpoint/2010/main" val="2822546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D337092-0247-4F4C-867B-C7C5A7D8A369}"/>
              </a:ext>
            </a:extLst>
          </p:cNvPr>
          <p:cNvSpPr>
            <a:spLocks noGrp="1"/>
          </p:cNvSpPr>
          <p:nvPr>
            <p:ph type="title"/>
          </p:nvPr>
        </p:nvSpPr>
        <p:spPr>
          <a:xfrm>
            <a:off x="1146111" y="2371207"/>
            <a:ext cx="10515600" cy="1325563"/>
          </a:xfrm>
        </p:spPr>
        <p:txBody>
          <a:bodyPr/>
          <a:lstStyle/>
          <a:p>
            <a:pPr algn="ctr"/>
            <a:r>
              <a:rPr kumimoji="1" lang="ja-JP" altLang="en-US" sz="4400" dirty="0">
                <a:latin typeface="Meiryo UI" panose="020B0604030504040204" pitchFamily="50" charset="-128"/>
                <a:ea typeface="Meiryo UI" panose="020B0604030504040204" pitchFamily="50" charset="-128"/>
              </a:rPr>
              <a:t>妊娠・出産　届出・手続き　</a:t>
            </a:r>
            <a:r>
              <a:rPr kumimoji="1" lang="en-US" altLang="ja-JP" sz="4400" dirty="0">
                <a:latin typeface="Meiryo UI" panose="020B0604030504040204" pitchFamily="50" charset="-128"/>
                <a:ea typeface="Meiryo UI" panose="020B0604030504040204" pitchFamily="50" charset="-128"/>
              </a:rPr>
              <a:t>To Do</a:t>
            </a:r>
          </a:p>
        </p:txBody>
      </p:sp>
      <p:sp>
        <p:nvSpPr>
          <p:cNvPr id="5" name="四角形: 角を丸くする 4">
            <a:extLst>
              <a:ext uri="{FF2B5EF4-FFF2-40B4-BE49-F238E27FC236}">
                <a16:creationId xmlns:a16="http://schemas.microsoft.com/office/drawing/2014/main" id="{F889A312-7504-4177-8570-50030BBB5387}"/>
              </a:ext>
            </a:extLst>
          </p:cNvPr>
          <p:cNvSpPr/>
          <p:nvPr/>
        </p:nvSpPr>
        <p:spPr>
          <a:xfrm>
            <a:off x="2527041"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妊娠～出産～復職までに会社・従業員本人が行うべきことをまとめています。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特に赤枠が従業員本人が行うことになりますので、事前にご確認いただければと思います。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チェックリスト形式にしているので、都度このリストを確認し、行うべきことを確認してください。</a:t>
            </a:r>
          </a:p>
        </p:txBody>
      </p:sp>
      <p:sp>
        <p:nvSpPr>
          <p:cNvPr id="2" name="スライド番号プレースホルダー 1">
            <a:extLst>
              <a:ext uri="{FF2B5EF4-FFF2-40B4-BE49-F238E27FC236}">
                <a16:creationId xmlns:a16="http://schemas.microsoft.com/office/drawing/2014/main" id="{556902A4-7E98-4C8C-A3B5-2B58B11D2C42}"/>
              </a:ext>
            </a:extLst>
          </p:cNvPr>
          <p:cNvSpPr>
            <a:spLocks noGrp="1"/>
          </p:cNvSpPr>
          <p:nvPr>
            <p:ph type="sldNum" sz="quarter" idx="12"/>
          </p:nvPr>
        </p:nvSpPr>
        <p:spPr/>
        <p:txBody>
          <a:bodyPr/>
          <a:lstStyle/>
          <a:p>
            <a:fld id="{59FBF61A-F42D-42A3-B33C-C4B828A2D8AF}" type="slidenum">
              <a:rPr kumimoji="1" lang="ja-JP" altLang="en-US" smtClean="0"/>
              <a:t>22</a:t>
            </a:fld>
            <a:endParaRPr kumimoji="1" lang="ja-JP" altLang="en-US"/>
          </a:p>
        </p:txBody>
      </p:sp>
    </p:spTree>
    <p:extLst>
      <p:ext uri="{BB962C8B-B14F-4D97-AF65-F5344CB8AC3E}">
        <p14:creationId xmlns:p14="http://schemas.microsoft.com/office/powerpoint/2010/main" val="140920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F2FAC27-2BB8-4998-93FD-73CA0DD9A463}"/>
              </a:ext>
            </a:extLst>
          </p:cNvPr>
          <p:cNvSpPr txBox="1"/>
          <p:nvPr/>
        </p:nvSpPr>
        <p:spPr>
          <a:xfrm>
            <a:off x="266217" y="78366"/>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①妊娠～出産日まで</a:t>
            </a:r>
          </a:p>
        </p:txBody>
      </p:sp>
      <p:graphicFrame>
        <p:nvGraphicFramePr>
          <p:cNvPr id="34" name="表 34">
            <a:extLst>
              <a:ext uri="{FF2B5EF4-FFF2-40B4-BE49-F238E27FC236}">
                <a16:creationId xmlns:a16="http://schemas.microsoft.com/office/drawing/2014/main" id="{6DFAD074-C32B-433B-AF11-024D8D67AF01}"/>
              </a:ext>
            </a:extLst>
          </p:cNvPr>
          <p:cNvGraphicFramePr>
            <a:graphicFrameLocks noGrp="1"/>
          </p:cNvGraphicFramePr>
          <p:nvPr>
            <p:extLst>
              <p:ext uri="{D42A27DB-BD31-4B8C-83A1-F6EECF244321}">
                <p14:modId xmlns:p14="http://schemas.microsoft.com/office/powerpoint/2010/main" val="516415826"/>
              </p:ext>
            </p:extLst>
          </p:nvPr>
        </p:nvGraphicFramePr>
        <p:xfrm>
          <a:off x="266217" y="880794"/>
          <a:ext cx="11816927" cy="5534610"/>
        </p:xfrm>
        <a:graphic>
          <a:graphicData uri="http://schemas.openxmlformats.org/drawingml/2006/table">
            <a:tbl>
              <a:tblPr firstRow="1" bandRow="1">
                <a:tableStyleId>{00A15C55-8517-42AA-B614-E9B94910E393}</a:tableStyleId>
              </a:tblPr>
              <a:tblGrid>
                <a:gridCol w="404610">
                  <a:extLst>
                    <a:ext uri="{9D8B030D-6E8A-4147-A177-3AD203B41FA5}">
                      <a16:colId xmlns:a16="http://schemas.microsoft.com/office/drawing/2014/main" val="1061192954"/>
                    </a:ext>
                  </a:extLst>
                </a:gridCol>
                <a:gridCol w="1086806">
                  <a:extLst>
                    <a:ext uri="{9D8B030D-6E8A-4147-A177-3AD203B41FA5}">
                      <a16:colId xmlns:a16="http://schemas.microsoft.com/office/drawing/2014/main" val="3908912515"/>
                    </a:ext>
                  </a:extLst>
                </a:gridCol>
                <a:gridCol w="2618424">
                  <a:extLst>
                    <a:ext uri="{9D8B030D-6E8A-4147-A177-3AD203B41FA5}">
                      <a16:colId xmlns:a16="http://schemas.microsoft.com/office/drawing/2014/main" val="1955333839"/>
                    </a:ext>
                  </a:extLst>
                </a:gridCol>
                <a:gridCol w="3501935">
                  <a:extLst>
                    <a:ext uri="{9D8B030D-6E8A-4147-A177-3AD203B41FA5}">
                      <a16:colId xmlns:a16="http://schemas.microsoft.com/office/drawing/2014/main" val="3617389131"/>
                    </a:ext>
                  </a:extLst>
                </a:gridCol>
                <a:gridCol w="2024131">
                  <a:extLst>
                    <a:ext uri="{9D8B030D-6E8A-4147-A177-3AD203B41FA5}">
                      <a16:colId xmlns:a16="http://schemas.microsoft.com/office/drawing/2014/main" val="1174023365"/>
                    </a:ext>
                  </a:extLst>
                </a:gridCol>
                <a:gridCol w="1639844">
                  <a:extLst>
                    <a:ext uri="{9D8B030D-6E8A-4147-A177-3AD203B41FA5}">
                      <a16:colId xmlns:a16="http://schemas.microsoft.com/office/drawing/2014/main" val="3670491716"/>
                    </a:ext>
                  </a:extLst>
                </a:gridCol>
                <a:gridCol w="541177">
                  <a:extLst>
                    <a:ext uri="{9D8B030D-6E8A-4147-A177-3AD203B41FA5}">
                      <a16:colId xmlns:a16="http://schemas.microsoft.com/office/drawing/2014/main" val="2278107772"/>
                    </a:ext>
                  </a:extLst>
                </a:gridCol>
              </a:tblGrid>
              <a:tr h="248382">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413970">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まずは妊娠のご報告をお願いします！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妊娠が判明された任意のタイミング</a:t>
                      </a:r>
                    </a:p>
                  </a:txBody>
                  <a:tcPr/>
                </a:tc>
                <a:tc>
                  <a:txBody>
                    <a:bodyPr/>
                    <a:lstStyle/>
                    <a:p>
                      <a:r>
                        <a:rPr kumimoji="1" lang="ja-JP" altLang="en-US" sz="1200" dirty="0">
                          <a:latin typeface="Meiryo UI" panose="020B0604030504040204" pitchFamily="50" charset="-128"/>
                          <a:ea typeface="Meiryo UI" panose="020B0604030504040204" pitchFamily="50" charset="-128"/>
                        </a:rPr>
                        <a:t>なし</a:t>
                      </a:r>
                    </a:p>
                  </a:txBody>
                  <a:tcPr/>
                </a:tc>
                <a:tc>
                  <a:txBody>
                    <a:bodyPr/>
                    <a:lstStyle/>
                    <a:p>
                      <a:r>
                        <a:rPr kumimoji="1" lang="ja-JP" altLang="en-US" sz="1200" dirty="0">
                          <a:latin typeface="Meiryo UI" panose="020B0604030504040204" pitchFamily="50" charset="-128"/>
                          <a:ea typeface="Meiryo UI" panose="020B0604030504040204" pitchFamily="50" charset="-128"/>
                        </a:rPr>
                        <a:t>所属長を通じ会社へ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634959">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従業員＆会社</a:t>
                      </a:r>
                    </a:p>
                  </a:txBody>
                  <a:tcPr/>
                </a:tc>
                <a:tc>
                  <a:txBody>
                    <a:bodyPr/>
                    <a:lstStyle/>
                    <a:p>
                      <a:r>
                        <a:rPr kumimoji="1" lang="ja-JP" altLang="en-US" sz="1200" dirty="0">
                          <a:latin typeface="Meiryo UI" panose="020B0604030504040204" pitchFamily="50" charset="-128"/>
                          <a:ea typeface="Meiryo UI" panose="020B0604030504040204" pitchFamily="50" charset="-128"/>
                        </a:rPr>
                        <a:t>①会社は妊娠・出産をめぐる制度の個別の周知をします！（</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本ハンドブックを見ていきましょう）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②また、育休等の取得について意向確認をさせていただきます！</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のご報告を受けてすみやかに</a:t>
                      </a:r>
                    </a:p>
                  </a:txBody>
                  <a:tcPr/>
                </a:tc>
                <a:tc>
                  <a:txBody>
                    <a:bodyPr/>
                    <a:lstStyle/>
                    <a:p>
                      <a:r>
                        <a:rPr kumimoji="1" lang="ja-JP" altLang="en-US" sz="1200" dirty="0">
                          <a:latin typeface="Meiryo UI" panose="020B0604030504040204" pitchFamily="50" charset="-128"/>
                          <a:ea typeface="Meiryo UI" panose="020B0604030504040204" pitchFamily="50" charset="-128"/>
                        </a:rPr>
                        <a:t>意向確認書</a:t>
                      </a:r>
                    </a:p>
                  </a:txBody>
                  <a:tcPr/>
                </a:tc>
                <a:tc>
                  <a:txBody>
                    <a:bodyPr/>
                    <a:lstStyle/>
                    <a:p>
                      <a:r>
                        <a:rPr kumimoji="1" lang="ja-JP" altLang="en-US" sz="1200" dirty="0">
                          <a:latin typeface="Meiryo UI" panose="020B0604030504040204" pitchFamily="50" charset="-128"/>
                          <a:ea typeface="Meiryo UI" panose="020B0604030504040204" pitchFamily="50" charset="-128"/>
                        </a:rPr>
                        <a:t>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948745">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従業員＆会社</a:t>
                      </a:r>
                    </a:p>
                  </a:txBody>
                  <a:tcPr/>
                </a:tc>
                <a:tc>
                  <a:txBody>
                    <a:bodyPr/>
                    <a:lstStyle/>
                    <a:p>
                      <a:r>
                        <a:rPr kumimoji="1" lang="ja-JP" altLang="en-US" sz="1200" dirty="0">
                          <a:latin typeface="Meiryo UI" panose="020B0604030504040204" pitchFamily="50" charset="-128"/>
                          <a:ea typeface="Meiryo UI" panose="020B0604030504040204" pitchFamily="50" charset="-128"/>
                        </a:rPr>
                        <a:t>今後に向けて、定期的に面談しましょう！</a:t>
                      </a:r>
                      <a:endParaRPr kumimoji="1" lang="en-US" altLang="ja-JP" sz="1200" dirty="0">
                        <a:latin typeface="Meiryo UI" panose="020B0604030504040204" pitchFamily="50" charset="-128"/>
                        <a:ea typeface="Meiryo UI" panose="020B0604030504040204" pitchFamily="50" charset="-128"/>
                      </a:endParaRPr>
                    </a:p>
                    <a:p>
                      <a:pPr marL="0" indent="0">
                        <a:buFontTx/>
                        <a:buNone/>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今後の業務体制や引き継ぎスケジュールなど具体的に産休までの流れを一緒に決めていきましょう！</a:t>
                      </a:r>
                      <a:endParaRPr kumimoji="1" lang="en-US" altLang="ja-JP" sz="1200" dirty="0">
                        <a:latin typeface="Meiryo UI" panose="020B0604030504040204" pitchFamily="50" charset="-128"/>
                        <a:ea typeface="Meiryo UI" panose="020B0604030504040204" pitchFamily="50" charset="-128"/>
                      </a:endParaRPr>
                    </a:p>
                    <a:p>
                      <a:pPr marL="0" indent="0">
                        <a:buFontTx/>
                        <a:buNone/>
                      </a:pP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体調などの不安などもお気軽にご相談ください！</a:t>
                      </a:r>
                      <a:endParaRPr kumimoji="1" lang="en-US" altLang="ja-JP" sz="1200" dirty="0">
                        <a:latin typeface="Meiryo UI" panose="020B0604030504040204" pitchFamily="50" charset="-128"/>
                        <a:ea typeface="Meiryo UI" panose="020B0604030504040204" pitchFamily="50" charset="-128"/>
                      </a:endParaRPr>
                    </a:p>
                    <a:p>
                      <a:pPr marL="0" indent="0">
                        <a:buFontTx/>
                        <a:buNone/>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のご報告を受けて必要なタイミングで</a:t>
                      </a:r>
                    </a:p>
                  </a:txBody>
                  <a:tcPr/>
                </a:tc>
                <a:tc>
                  <a:txBody>
                    <a:bodyPr/>
                    <a:lstStyle/>
                    <a:p>
                      <a:r>
                        <a:rPr kumimoji="1" lang="ja-JP" altLang="en-US" sz="1200" dirty="0">
                          <a:latin typeface="Meiryo UI" panose="020B0604030504040204" pitchFamily="50" charset="-128"/>
                          <a:ea typeface="Meiryo UI" panose="020B0604030504040204" pitchFamily="50" charset="-128"/>
                        </a:rPr>
                        <a:t>なし</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つわり等により就労に制限があったり、医師の指導等があれば母性健康管理カードなど</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0348519"/>
                  </a:ext>
                </a:extLst>
              </a:tr>
              <a:tr h="1057933">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産休が近づいてきたら下記の申請をお願いします！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①産前産後休業の申出</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②育児休業</a:t>
                      </a:r>
                      <a:r>
                        <a:rPr kumimoji="1" lang="en-US" altLang="ja-JP" sz="1200" dirty="0">
                          <a:latin typeface="Meiryo UI" panose="020B0604030504040204" pitchFamily="50" charset="-128"/>
                          <a:ea typeface="Meiryo UI" panose="020B0604030504040204" pitchFamily="50" charset="-128"/>
                        </a:rPr>
                        <a:t>/</a:t>
                      </a:r>
                      <a:r>
                        <a:rPr kumimoji="1" lang="ja-JP" altLang="en-US" sz="1200" dirty="0">
                          <a:solidFill>
                            <a:srgbClr val="7030A0"/>
                          </a:solidFill>
                          <a:latin typeface="Meiryo UI" panose="020B0604030504040204" pitchFamily="50" charset="-128"/>
                          <a:ea typeface="Meiryo UI" panose="020B0604030504040204" pitchFamily="50" charset="-128"/>
                        </a:rPr>
                        <a:t>出生時育児休業</a:t>
                      </a:r>
                      <a:r>
                        <a:rPr kumimoji="1" lang="ja-JP" altLang="en-US" sz="1200" dirty="0">
                          <a:latin typeface="Meiryo UI" panose="020B0604030504040204" pitchFamily="50" charset="-128"/>
                          <a:ea typeface="Meiryo UI" panose="020B0604030504040204" pitchFamily="50" charset="-128"/>
                        </a:rPr>
                        <a:t>の申出</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産休に続いて育休をとることも予定している場合は②を一緒にご申請ください。</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a:t>
                      </a:r>
                      <a:r>
                        <a:rPr kumimoji="1" lang="ja-JP" altLang="en-US" sz="1200" b="1" dirty="0">
                          <a:solidFill>
                            <a:srgbClr val="FF0000"/>
                          </a:solidFill>
                          <a:latin typeface="Meiryo UI" panose="020B0604030504040204" pitchFamily="50" charset="-128"/>
                          <a:ea typeface="Meiryo UI" panose="020B0604030504040204" pitchFamily="50" charset="-128"/>
                        </a:rPr>
                        <a:t>産前休業開始日の</a:t>
                      </a:r>
                      <a:r>
                        <a:rPr kumimoji="1" lang="en-US" altLang="ja-JP" sz="1200" b="1" dirty="0">
                          <a:solidFill>
                            <a:srgbClr val="FF0000"/>
                          </a:solidFill>
                          <a:latin typeface="Meiryo UI" panose="020B0604030504040204" pitchFamily="50" charset="-128"/>
                          <a:ea typeface="Meiryo UI" panose="020B0604030504040204" pitchFamily="50" charset="-128"/>
                        </a:rPr>
                        <a:t>1</a:t>
                      </a:r>
                      <a:r>
                        <a:rPr kumimoji="1" lang="ja-JP" altLang="en-US" sz="1200" b="1" dirty="0">
                          <a:solidFill>
                            <a:srgbClr val="FF0000"/>
                          </a:solidFill>
                          <a:latin typeface="Meiryo UI" panose="020B0604030504040204" pitchFamily="50" charset="-128"/>
                          <a:ea typeface="Meiryo UI" panose="020B0604030504040204" pitchFamily="50" charset="-128"/>
                        </a:rPr>
                        <a:t>か月前までに</a:t>
                      </a:r>
                      <a:endParaRPr kumimoji="1" lang="en-US" altLang="ja-JP" sz="1200" b="1" dirty="0">
                        <a:solidFill>
                          <a:srgbClr val="FF0000"/>
                        </a:solidFill>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ja-JP" altLang="en-US" sz="1200" b="1" dirty="0">
                          <a:solidFill>
                            <a:srgbClr val="FF0000"/>
                          </a:solidFill>
                          <a:latin typeface="Meiryo UI" panose="020B0604030504040204" pitchFamily="50" charset="-128"/>
                          <a:ea typeface="Meiryo UI" panose="020B0604030504040204" pitchFamily="50" charset="-128"/>
                        </a:rPr>
                        <a:t>育児休業開始日の</a:t>
                      </a:r>
                      <a:r>
                        <a:rPr kumimoji="1" lang="en-US" altLang="ja-JP" sz="1200" b="1" dirty="0">
                          <a:solidFill>
                            <a:srgbClr val="FF0000"/>
                          </a:solidFill>
                          <a:latin typeface="Meiryo UI" panose="020B0604030504040204" pitchFamily="50" charset="-128"/>
                          <a:ea typeface="Meiryo UI" panose="020B0604030504040204" pitchFamily="50" charset="-128"/>
                        </a:rPr>
                        <a:t>1</a:t>
                      </a:r>
                      <a:r>
                        <a:rPr kumimoji="1" lang="ja-JP" altLang="en-US" sz="1200" b="1" dirty="0">
                          <a:solidFill>
                            <a:srgbClr val="FF0000"/>
                          </a:solidFill>
                          <a:latin typeface="Meiryo UI" panose="020B0604030504040204" pitchFamily="50" charset="-128"/>
                          <a:ea typeface="Meiryo UI" panose="020B0604030504040204" pitchFamily="50" charset="-128"/>
                        </a:rPr>
                        <a:t>か月前までに</a:t>
                      </a:r>
                      <a:r>
                        <a:rPr kumimoji="1" lang="ja-JP" altLang="en-US" sz="1200" b="1" dirty="0">
                          <a:solidFill>
                            <a:srgbClr val="7030A0"/>
                          </a:solidFill>
                          <a:latin typeface="Meiryo UI" panose="020B0604030504040204" pitchFamily="50" charset="-128"/>
                          <a:ea typeface="Meiryo UI" panose="020B0604030504040204" pitchFamily="50" charset="-128"/>
                        </a:rPr>
                        <a:t>（出生時育児休業の場合は</a:t>
                      </a:r>
                      <a:r>
                        <a:rPr kumimoji="1" lang="en-US" altLang="ja-JP" sz="1200" b="1" dirty="0">
                          <a:solidFill>
                            <a:srgbClr val="7030A0"/>
                          </a:solidFill>
                          <a:latin typeface="Meiryo UI" panose="020B0604030504040204" pitchFamily="50" charset="-128"/>
                          <a:ea typeface="Meiryo UI" panose="020B0604030504040204" pitchFamily="50" charset="-128"/>
                        </a:rPr>
                        <a:t>2</a:t>
                      </a:r>
                      <a:r>
                        <a:rPr kumimoji="1" lang="ja-JP" altLang="en-US" sz="1200" b="1" dirty="0">
                          <a:solidFill>
                            <a:srgbClr val="7030A0"/>
                          </a:solidFill>
                          <a:latin typeface="Meiryo UI" panose="020B0604030504040204" pitchFamily="50" charset="-128"/>
                          <a:ea typeface="Meiryo UI" panose="020B0604030504040204" pitchFamily="50" charset="-128"/>
                        </a:rPr>
                        <a:t>週間前までに）</a:t>
                      </a:r>
                      <a:endParaRPr kumimoji="1" lang="en-US" altLang="ja-JP" sz="1200" b="1" dirty="0">
                        <a:solidFill>
                          <a:srgbClr val="7030A0"/>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①産前産後休業申出書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（出生時）育児休業申出書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②</a:t>
                      </a:r>
                      <a:r>
                        <a:rPr kumimoji="1" lang="en-US" altLang="ja-JP" sz="1200" dirty="0">
                          <a:latin typeface="Meiryo UI" panose="020B0604030504040204" pitchFamily="50" charset="-128"/>
                          <a:ea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rPr>
                        <a:t>記載内容に関する確認書</a:t>
                      </a:r>
                    </a:p>
                    <a:p>
                      <a:r>
                        <a:rPr kumimoji="1" lang="ja-JP" altLang="en-US" sz="1200" dirty="0">
                          <a:latin typeface="Meiryo UI" panose="020B0604030504040204" pitchFamily="50" charset="-128"/>
                          <a:ea typeface="Meiryo UI" panose="020B0604030504040204" pitchFamily="50" charset="-128"/>
                        </a:rPr>
                        <a:t>申請等に関する同意書</a:t>
                      </a:r>
                    </a:p>
                    <a:p>
                      <a:r>
                        <a:rPr kumimoji="1" lang="ja-JP" altLang="en-US" sz="1200" dirty="0">
                          <a:latin typeface="Meiryo UI" panose="020B0604030504040204" pitchFamily="50" charset="-128"/>
                          <a:ea typeface="Meiryo UI" panose="020B0604030504040204" pitchFamily="50" charset="-128"/>
                        </a:rPr>
                        <a:t>（育児休業給付用）</a:t>
                      </a:r>
                    </a:p>
                  </a:txBody>
                  <a:tcPr/>
                </a:tc>
                <a:tc>
                  <a:txBody>
                    <a:bodyPr/>
                    <a:lstStyle/>
                    <a:p>
                      <a:r>
                        <a:rPr kumimoji="1" lang="ja-JP" altLang="en-US" sz="1200" dirty="0">
                          <a:latin typeface="Meiryo UI" panose="020B0604030504040204" pitchFamily="50" charset="-128"/>
                          <a:ea typeface="Meiryo UI" panose="020B0604030504040204" pitchFamily="50" charset="-128"/>
                        </a:rPr>
                        <a:t>会社へ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61164183"/>
                  </a:ext>
                </a:extLst>
              </a:tr>
              <a:tr h="413970">
                <a:tc>
                  <a:txBody>
                    <a:bodyPr/>
                    <a:lstStyle/>
                    <a:p>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会社が、健保・厚生年金保険料免除の届出書類策定します。</a:t>
                      </a:r>
                    </a:p>
                  </a:txBody>
                  <a:tcPr/>
                </a:tc>
                <a:tc>
                  <a:txBody>
                    <a:bodyPr/>
                    <a:lstStyle/>
                    <a:p>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の①の申出を受けてから～</a:t>
                      </a:r>
                      <a:r>
                        <a:rPr kumimoji="1" lang="ja-JP" altLang="en-US" sz="1200" b="1" dirty="0">
                          <a:latin typeface="Meiryo UI" panose="020B0604030504040204" pitchFamily="50" charset="-128"/>
                          <a:ea typeface="Meiryo UI" panose="020B0604030504040204" pitchFamily="50" charset="-128"/>
                        </a:rPr>
                        <a:t>産前休業中</a:t>
                      </a:r>
                      <a:r>
                        <a:rPr kumimoji="1" lang="ja-JP" altLang="en-US" sz="1200" dirty="0">
                          <a:latin typeface="Meiryo UI" panose="020B0604030504040204" pitchFamily="50" charset="-128"/>
                          <a:ea typeface="Meiryo UI" panose="020B0604030504040204" pitchFamily="50" charset="-128"/>
                        </a:rPr>
                        <a:t>に</a:t>
                      </a:r>
                    </a:p>
                  </a:txBody>
                  <a:tcPr/>
                </a:tc>
                <a:tc>
                  <a:txBody>
                    <a:bodyPr/>
                    <a:lstStyle/>
                    <a:p>
                      <a:r>
                        <a:rPr kumimoji="1" lang="ja-JP" altLang="en-US" sz="1200" dirty="0">
                          <a:latin typeface="Meiryo UI" panose="020B0604030504040204" pitchFamily="50" charset="-128"/>
                          <a:ea typeface="Meiryo UI" panose="020B0604030504040204" pitchFamily="50" charset="-128"/>
                        </a:rPr>
                        <a:t>健康保険・厚生年金保険産前産後休業取得者申出書</a:t>
                      </a: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184825"/>
                  </a:ext>
                </a:extLst>
              </a:tr>
              <a:tr h="413970">
                <a:tc>
                  <a:txBody>
                    <a:bodyPr/>
                    <a:lstStyle/>
                    <a:p>
                      <a:r>
                        <a:rPr kumimoji="1" lang="en-US" altLang="ja-JP" sz="1200" dirty="0">
                          <a:latin typeface="Meiryo UI" panose="020B0604030504040204" pitchFamily="50" charset="-128"/>
                          <a:ea typeface="Meiryo UI" panose="020B0604030504040204" pitchFamily="50" charset="-128"/>
                        </a:rPr>
                        <a:t>6</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会社が育休の申出をした社員に対する取扱いを通知します。</a:t>
                      </a:r>
                    </a:p>
                  </a:txBody>
                  <a:tcPr/>
                </a:tc>
                <a:tc>
                  <a:txBody>
                    <a:bodyPr/>
                    <a:lstStyle/>
                    <a:p>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の②の申出を受けてから</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週間以内</a:t>
                      </a:r>
                      <a:r>
                        <a:rPr kumimoji="1" lang="ja-JP" altLang="en-US" sz="1200" dirty="0">
                          <a:latin typeface="Meiryo UI" panose="020B0604030504040204" pitchFamily="50" charset="-128"/>
                          <a:ea typeface="Meiryo UI" panose="020B0604030504040204" pitchFamily="50" charset="-128"/>
                        </a:rPr>
                        <a:t>に</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zh-TW" altLang="en-US" sz="1200" kern="1200" dirty="0">
                          <a:solidFill>
                            <a:schemeClr val="dk1"/>
                          </a:solidFill>
                          <a:latin typeface="Meiryo UI" panose="020B0604030504040204" pitchFamily="50" charset="-128"/>
                          <a:ea typeface="Meiryo UI" panose="020B0604030504040204" pitchFamily="50" charset="-128"/>
                          <a:cs typeface="+mn-cs"/>
                        </a:rPr>
                        <a:t>（出生時）育児休業取扱通知書</a:t>
                      </a:r>
                      <a:endParaRPr kumimoji="1" lang="ja-JP" altLang="en-US" sz="1200" kern="1200" dirty="0">
                        <a:solidFill>
                          <a:schemeClr val="dk1"/>
                        </a:solidFill>
                        <a:latin typeface="Meiryo UI" panose="020B0604030504040204" pitchFamily="50" charset="-128"/>
                        <a:ea typeface="Meiryo UI" panose="020B0604030504040204" pitchFamily="50" charset="-128"/>
                        <a:cs typeface="+mn-cs"/>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07257050"/>
                  </a:ext>
                </a:extLst>
              </a:tr>
            </a:tbl>
          </a:graphicData>
        </a:graphic>
      </p:graphicFrame>
      <p:sp>
        <p:nvSpPr>
          <p:cNvPr id="6" name="四角形: 角を丸くする 5">
            <a:extLst>
              <a:ext uri="{FF2B5EF4-FFF2-40B4-BE49-F238E27FC236}">
                <a16:creationId xmlns:a16="http://schemas.microsoft.com/office/drawing/2014/main" id="{C74BC8BE-8CE6-4027-98B3-B767312BF272}"/>
              </a:ext>
            </a:extLst>
          </p:cNvPr>
          <p:cNvSpPr/>
          <p:nvPr/>
        </p:nvSpPr>
        <p:spPr>
          <a:xfrm>
            <a:off x="266217" y="1156997"/>
            <a:ext cx="11322404" cy="42734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26D33F8A-5DFE-4B3A-AE5A-A60E80AF7503}"/>
              </a:ext>
            </a:extLst>
          </p:cNvPr>
          <p:cNvSpPr/>
          <p:nvPr/>
        </p:nvSpPr>
        <p:spPr>
          <a:xfrm>
            <a:off x="5572225" y="370294"/>
            <a:ext cx="523775" cy="34475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3CA17E3-53A2-4C93-A70D-5576DA800A77}"/>
              </a:ext>
            </a:extLst>
          </p:cNvPr>
          <p:cNvSpPr txBox="1"/>
          <p:nvPr/>
        </p:nvSpPr>
        <p:spPr>
          <a:xfrm>
            <a:off x="5537383" y="370294"/>
            <a:ext cx="5724644" cy="369332"/>
          </a:xfrm>
          <a:prstGeom prst="rect">
            <a:avLst/>
          </a:prstGeom>
          <a:noFill/>
        </p:spPr>
        <p:txBody>
          <a:bodyPr wrap="none" rtlCol="0">
            <a:spAutoFit/>
          </a:bodyPr>
          <a:lstStyle/>
          <a:p>
            <a:r>
              <a:rPr kumimoji="1" lang="ja-JP" altLang="en-US" b="1" dirty="0"/>
              <a:t>赤枠が従業員が主体で行っていただきたいことです。</a:t>
            </a:r>
            <a:endParaRPr kumimoji="1" lang="en-US" altLang="ja-JP" b="1" dirty="0"/>
          </a:p>
        </p:txBody>
      </p:sp>
      <p:sp>
        <p:nvSpPr>
          <p:cNvPr id="2" name="スライド番号プレースホルダー 1">
            <a:extLst>
              <a:ext uri="{FF2B5EF4-FFF2-40B4-BE49-F238E27FC236}">
                <a16:creationId xmlns:a16="http://schemas.microsoft.com/office/drawing/2014/main" id="{947F3F17-E373-415D-A8FB-C5B24C61FB4E}"/>
              </a:ext>
            </a:extLst>
          </p:cNvPr>
          <p:cNvSpPr>
            <a:spLocks noGrp="1"/>
          </p:cNvSpPr>
          <p:nvPr>
            <p:ph type="sldNum" sz="quarter" idx="12"/>
          </p:nvPr>
        </p:nvSpPr>
        <p:spPr/>
        <p:txBody>
          <a:bodyPr/>
          <a:lstStyle/>
          <a:p>
            <a:fld id="{59FBF61A-F42D-42A3-B33C-C4B828A2D8AF}" type="slidenum">
              <a:rPr kumimoji="1" lang="ja-JP" altLang="en-US" smtClean="0"/>
              <a:t>23</a:t>
            </a:fld>
            <a:endParaRPr kumimoji="1" lang="ja-JP" altLang="en-US"/>
          </a:p>
        </p:txBody>
      </p:sp>
    </p:spTree>
    <p:extLst>
      <p:ext uri="{BB962C8B-B14F-4D97-AF65-F5344CB8AC3E}">
        <p14:creationId xmlns:p14="http://schemas.microsoft.com/office/powerpoint/2010/main" val="667431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580CA27-5411-4A41-972C-2210B559851E}"/>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②出産日以降～</a:t>
            </a:r>
          </a:p>
        </p:txBody>
      </p:sp>
      <p:graphicFrame>
        <p:nvGraphicFramePr>
          <p:cNvPr id="5" name="表 34">
            <a:extLst>
              <a:ext uri="{FF2B5EF4-FFF2-40B4-BE49-F238E27FC236}">
                <a16:creationId xmlns:a16="http://schemas.microsoft.com/office/drawing/2014/main" id="{A7CF76F3-7DC1-45C7-A06C-E66260412E01}"/>
              </a:ext>
            </a:extLst>
          </p:cNvPr>
          <p:cNvGraphicFramePr>
            <a:graphicFrameLocks noGrp="1"/>
          </p:cNvGraphicFramePr>
          <p:nvPr>
            <p:extLst>
              <p:ext uri="{D42A27DB-BD31-4B8C-83A1-F6EECF244321}">
                <p14:modId xmlns:p14="http://schemas.microsoft.com/office/powerpoint/2010/main" val="871644379"/>
              </p:ext>
            </p:extLst>
          </p:nvPr>
        </p:nvGraphicFramePr>
        <p:xfrm>
          <a:off x="266217" y="974105"/>
          <a:ext cx="11479722" cy="5639027"/>
        </p:xfrm>
        <a:graphic>
          <a:graphicData uri="http://schemas.openxmlformats.org/drawingml/2006/table">
            <a:tbl>
              <a:tblPr firstRow="1" bandRow="1">
                <a:tableStyleId>{00A15C55-8517-42AA-B614-E9B94910E393}</a:tableStyleId>
              </a:tblPr>
              <a:tblGrid>
                <a:gridCol w="274273">
                  <a:extLst>
                    <a:ext uri="{9D8B030D-6E8A-4147-A177-3AD203B41FA5}">
                      <a16:colId xmlns:a16="http://schemas.microsoft.com/office/drawing/2014/main" val="1061192954"/>
                    </a:ext>
                  </a:extLst>
                </a:gridCol>
                <a:gridCol w="1022725">
                  <a:extLst>
                    <a:ext uri="{9D8B030D-6E8A-4147-A177-3AD203B41FA5}">
                      <a16:colId xmlns:a16="http://schemas.microsoft.com/office/drawing/2014/main" val="3908912515"/>
                    </a:ext>
                  </a:extLst>
                </a:gridCol>
                <a:gridCol w="2232125">
                  <a:extLst>
                    <a:ext uri="{9D8B030D-6E8A-4147-A177-3AD203B41FA5}">
                      <a16:colId xmlns:a16="http://schemas.microsoft.com/office/drawing/2014/main" val="1955333839"/>
                    </a:ext>
                  </a:extLst>
                </a:gridCol>
                <a:gridCol w="3345209">
                  <a:extLst>
                    <a:ext uri="{9D8B030D-6E8A-4147-A177-3AD203B41FA5}">
                      <a16:colId xmlns:a16="http://schemas.microsoft.com/office/drawing/2014/main" val="3617389131"/>
                    </a:ext>
                  </a:extLst>
                </a:gridCol>
                <a:gridCol w="1535130">
                  <a:extLst>
                    <a:ext uri="{9D8B030D-6E8A-4147-A177-3AD203B41FA5}">
                      <a16:colId xmlns:a16="http://schemas.microsoft.com/office/drawing/2014/main" val="1174023365"/>
                    </a:ext>
                  </a:extLst>
                </a:gridCol>
                <a:gridCol w="2250468">
                  <a:extLst>
                    <a:ext uri="{9D8B030D-6E8A-4147-A177-3AD203B41FA5}">
                      <a16:colId xmlns:a16="http://schemas.microsoft.com/office/drawing/2014/main" val="3670491716"/>
                    </a:ext>
                  </a:extLst>
                </a:gridCol>
                <a:gridCol w="819792">
                  <a:extLst>
                    <a:ext uri="{9D8B030D-6E8A-4147-A177-3AD203B41FA5}">
                      <a16:colId xmlns:a16="http://schemas.microsoft.com/office/drawing/2014/main" val="4029607558"/>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生まれましたら、出生の届け出等をお願いします！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出産後</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週間以内</a:t>
                      </a:r>
                    </a:p>
                  </a:txBody>
                  <a:tcPr/>
                </a:tc>
                <a:tc>
                  <a:txBody>
                    <a:bodyPr/>
                    <a:lstStyle/>
                    <a:p>
                      <a:r>
                        <a:rPr kumimoji="1" lang="ja-JP" altLang="en-US" sz="1200" dirty="0">
                          <a:latin typeface="Meiryo UI" panose="020B0604030504040204" pitchFamily="50" charset="-128"/>
                          <a:ea typeface="Meiryo UI" panose="020B0604030504040204" pitchFamily="50" charset="-128"/>
                        </a:rPr>
                        <a:t>・</a:t>
                      </a:r>
                      <a:r>
                        <a:rPr kumimoji="1" lang="ja-JP" altLang="en-US" sz="1200" dirty="0">
                          <a:solidFill>
                            <a:srgbClr val="7030A0"/>
                          </a:solidFill>
                          <a:latin typeface="Meiryo UI" panose="020B0604030504040204" pitchFamily="50" charset="-128"/>
                          <a:ea typeface="Meiryo UI" panose="020B0604030504040204" pitchFamily="50" charset="-128"/>
                        </a:rPr>
                        <a:t>（出生時）</a:t>
                      </a:r>
                      <a:r>
                        <a:rPr kumimoji="1" lang="ja-JP" altLang="en-US" sz="1200" dirty="0">
                          <a:latin typeface="Meiryo UI" panose="020B0604030504040204" pitchFamily="50" charset="-128"/>
                          <a:ea typeface="Meiryo UI" panose="020B0604030504040204" pitchFamily="50" charset="-128"/>
                        </a:rPr>
                        <a:t>育児休業対象児出生届（育児介護休業法施行規則上の義務）</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健康保険出産手当金支給申請書</a:t>
                      </a:r>
                      <a:r>
                        <a:rPr kumimoji="1" lang="ja-JP" altLang="en-US" sz="1200" dirty="0">
                          <a:latin typeface="Meiryo UI" panose="020B0604030504040204" pitchFamily="50" charset="-128"/>
                          <a:ea typeface="Meiryo UI" panose="020B0604030504040204" pitchFamily="50" charset="-128"/>
                        </a:rPr>
                        <a:t>に口座情報や、医師の証明欄の記入をして返送</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・母子手帳のコピー</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（出生届出済証明のページで育児休業取得者名が記入されたもの）</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会社は、健保・厚生年金保険料免除の届出書類策定します。</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①の出生の届け出を受けてから～産後休業期間中に</a:t>
                      </a:r>
                    </a:p>
                  </a:txBody>
                  <a:tcPr/>
                </a:tc>
                <a:tc>
                  <a:txBody>
                    <a:bodyPr/>
                    <a:lstStyle/>
                    <a:p>
                      <a:r>
                        <a:rPr kumimoji="1" lang="zh-TW" altLang="en-US" sz="1200" dirty="0">
                          <a:latin typeface="Meiryo UI" panose="020B0604030504040204" pitchFamily="50" charset="-128"/>
                          <a:ea typeface="Meiryo UI" panose="020B0604030504040204" pitchFamily="50" charset="-128"/>
                        </a:rPr>
                        <a:t>産前産後休業取得者変更（終了）届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921666">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p>
                  </a:txBody>
                  <a:tcPr/>
                </a:tc>
                <a:tc>
                  <a:txBody>
                    <a:bodyPr/>
                    <a:lstStyle/>
                    <a:p>
                      <a:r>
                        <a:rPr kumimoji="1" lang="ja-JP" altLang="en-US" sz="1200" dirty="0">
                          <a:latin typeface="Meiryo UI" panose="020B0604030504040204" pitchFamily="50" charset="-128"/>
                          <a:ea typeface="Meiryo UI" panose="020B0604030504040204" pitchFamily="50" charset="-128"/>
                        </a:rPr>
                        <a:t>生まれた産院等で出産育児一時金の請求をしてくださいね。</a:t>
                      </a:r>
                    </a:p>
                  </a:txBody>
                  <a:tcPr/>
                </a:tc>
                <a:tc>
                  <a:txBody>
                    <a:bodyPr/>
                    <a:lstStyle/>
                    <a:p>
                      <a:r>
                        <a:rPr kumimoji="1" lang="ja-JP" altLang="en-US" sz="1200" dirty="0">
                          <a:latin typeface="Meiryo UI" panose="020B0604030504040204" pitchFamily="50" charset="-128"/>
                          <a:ea typeface="Meiryo UI" panose="020B0604030504040204" pitchFamily="50" charset="-128"/>
                        </a:rPr>
                        <a:t>出産後すみやかに</a:t>
                      </a:r>
                    </a:p>
                  </a:txBody>
                  <a:tcPr/>
                </a:tc>
                <a:tc>
                  <a:txBody>
                    <a:bodyPr/>
                    <a:lstStyle/>
                    <a:p>
                      <a:r>
                        <a:rPr kumimoji="1" lang="zh-TW" altLang="en-US" sz="1200" dirty="0">
                          <a:latin typeface="Meiryo UI" panose="020B0604030504040204" pitchFamily="50" charset="-128"/>
                          <a:ea typeface="Meiryo UI" panose="020B0604030504040204" pitchFamily="50" charset="-128"/>
                        </a:rPr>
                        <a:t>健康保険出産育児一時金支給申請書</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協会けんぽ（または健康保険組合）</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ただし出産した医療機関が手続きを行ってくれる場合が多くなっていますので、詳細は病院にお問い合わせください。</a:t>
                      </a:r>
                    </a:p>
                  </a:txBody>
                  <a:tcPr/>
                </a:tc>
                <a:tc>
                  <a:txBody>
                    <a:bodyPr/>
                    <a:lstStyle/>
                    <a:p>
                      <a:endParaRPr kumimoji="1" lang="ja-JP" altLang="en-US" sz="12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0348519"/>
                  </a:ext>
                </a:extLst>
              </a:tr>
              <a:tr h="540978">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会社が出産手当金の請求します。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産後休業終了後、すみやかに</a:t>
                      </a: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産休開始の翌日から</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年後までに申請すれば全額支給されるため、厳格な期限はありませんが、産後休業が終わってからできる限り早く手続きを行います。</a:t>
                      </a:r>
                    </a:p>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健康保険出産手当金支給申請書</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61164183"/>
                  </a:ext>
                </a:extLst>
              </a:tr>
            </a:tbl>
          </a:graphicData>
        </a:graphic>
      </p:graphicFrame>
      <p:sp>
        <p:nvSpPr>
          <p:cNvPr id="6" name="四角形: 角を丸くする 5">
            <a:extLst>
              <a:ext uri="{FF2B5EF4-FFF2-40B4-BE49-F238E27FC236}">
                <a16:creationId xmlns:a16="http://schemas.microsoft.com/office/drawing/2014/main" id="{1C608272-CBFC-4CBD-A30B-0DA91002D129}"/>
              </a:ext>
            </a:extLst>
          </p:cNvPr>
          <p:cNvSpPr/>
          <p:nvPr/>
        </p:nvSpPr>
        <p:spPr>
          <a:xfrm>
            <a:off x="266216" y="1276908"/>
            <a:ext cx="10631939" cy="240729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AF171C39-70DD-4C76-9EF1-4D1922257649}"/>
              </a:ext>
            </a:extLst>
          </p:cNvPr>
          <p:cNvSpPr/>
          <p:nvPr/>
        </p:nvSpPr>
        <p:spPr>
          <a:xfrm>
            <a:off x="266216" y="4431767"/>
            <a:ext cx="10631939" cy="115077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D43969B-5099-41DF-B270-C87EFDC76E35}"/>
              </a:ext>
            </a:extLst>
          </p:cNvPr>
          <p:cNvSpPr txBox="1"/>
          <p:nvPr/>
        </p:nvSpPr>
        <p:spPr>
          <a:xfrm>
            <a:off x="4680323" y="418413"/>
            <a:ext cx="6647974" cy="523220"/>
          </a:xfrm>
          <a:prstGeom prst="rect">
            <a:avLst/>
          </a:prstGeom>
          <a:noFill/>
        </p:spPr>
        <p:txBody>
          <a:bodyPr wrap="none" rtlCol="0">
            <a:spAutoFit/>
          </a:bodyPr>
          <a:lstStyle/>
          <a:p>
            <a:r>
              <a:rPr kumimoji="1" lang="en-US" altLang="ja-JP" sz="1400" b="1" dirty="0">
                <a:solidFill>
                  <a:srgbClr val="FF0000"/>
                </a:solidFill>
              </a:rPr>
              <a:t>※</a:t>
            </a:r>
            <a:r>
              <a:rPr kumimoji="1" lang="ja-JP" altLang="en-US" sz="1400" b="1" dirty="0">
                <a:solidFill>
                  <a:srgbClr val="FF0000"/>
                </a:solidFill>
              </a:rPr>
              <a:t>各種手続き等でお休み中も会社からご連絡させていただくこともありますが、</a:t>
            </a:r>
            <a:endParaRPr kumimoji="1" lang="en-US" altLang="ja-JP" sz="1400" b="1" dirty="0">
              <a:solidFill>
                <a:srgbClr val="FF0000"/>
              </a:solidFill>
            </a:endParaRPr>
          </a:p>
          <a:p>
            <a:r>
              <a:rPr kumimoji="1" lang="ja-JP" altLang="en-US" sz="1400" b="1" dirty="0">
                <a:solidFill>
                  <a:srgbClr val="FF0000"/>
                </a:solidFill>
              </a:rPr>
              <a:t>ご対応よろしくお願いいたします。</a:t>
            </a:r>
          </a:p>
        </p:txBody>
      </p:sp>
      <p:sp>
        <p:nvSpPr>
          <p:cNvPr id="3" name="スライド番号プレースホルダー 2">
            <a:extLst>
              <a:ext uri="{FF2B5EF4-FFF2-40B4-BE49-F238E27FC236}">
                <a16:creationId xmlns:a16="http://schemas.microsoft.com/office/drawing/2014/main" id="{BB696F41-E45B-4F6C-A4DA-834276EFE785}"/>
              </a:ext>
            </a:extLst>
          </p:cNvPr>
          <p:cNvSpPr>
            <a:spLocks noGrp="1"/>
          </p:cNvSpPr>
          <p:nvPr>
            <p:ph type="sldNum" sz="quarter" idx="12"/>
          </p:nvPr>
        </p:nvSpPr>
        <p:spPr/>
        <p:txBody>
          <a:bodyPr/>
          <a:lstStyle/>
          <a:p>
            <a:fld id="{59FBF61A-F42D-42A3-B33C-C4B828A2D8AF}" type="slidenum">
              <a:rPr kumimoji="1" lang="ja-JP" altLang="en-US" smtClean="0"/>
              <a:t>24</a:t>
            </a:fld>
            <a:endParaRPr kumimoji="1" lang="ja-JP" altLang="en-US"/>
          </a:p>
        </p:txBody>
      </p:sp>
    </p:spTree>
    <p:extLst>
      <p:ext uri="{BB962C8B-B14F-4D97-AF65-F5344CB8AC3E}">
        <p14:creationId xmlns:p14="http://schemas.microsoft.com/office/powerpoint/2010/main" val="3560931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60BBC7C-C68D-4DFA-8F28-A3287FB34DDE}"/>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③育児休業以降～復職前</a:t>
            </a:r>
          </a:p>
        </p:txBody>
      </p:sp>
      <p:graphicFrame>
        <p:nvGraphicFramePr>
          <p:cNvPr id="5" name="表 34">
            <a:extLst>
              <a:ext uri="{FF2B5EF4-FFF2-40B4-BE49-F238E27FC236}">
                <a16:creationId xmlns:a16="http://schemas.microsoft.com/office/drawing/2014/main" id="{409BE9F7-22C7-41CB-86DE-F2280D036414}"/>
              </a:ext>
            </a:extLst>
          </p:cNvPr>
          <p:cNvGraphicFramePr>
            <a:graphicFrameLocks noGrp="1"/>
          </p:cNvGraphicFramePr>
          <p:nvPr>
            <p:extLst>
              <p:ext uri="{D42A27DB-BD31-4B8C-83A1-F6EECF244321}">
                <p14:modId xmlns:p14="http://schemas.microsoft.com/office/powerpoint/2010/main" val="3003601540"/>
              </p:ext>
            </p:extLst>
          </p:nvPr>
        </p:nvGraphicFramePr>
        <p:xfrm>
          <a:off x="266217" y="1127533"/>
          <a:ext cx="11556404" cy="5090387"/>
        </p:xfrm>
        <a:graphic>
          <a:graphicData uri="http://schemas.openxmlformats.org/drawingml/2006/table">
            <a:tbl>
              <a:tblPr firstRow="1" bandRow="1">
                <a:tableStyleId>{00A15C55-8517-42AA-B614-E9B94910E393}</a:tableStyleId>
              </a:tblPr>
              <a:tblGrid>
                <a:gridCol w="208280">
                  <a:extLst>
                    <a:ext uri="{9D8B030D-6E8A-4147-A177-3AD203B41FA5}">
                      <a16:colId xmlns:a16="http://schemas.microsoft.com/office/drawing/2014/main" val="1061192954"/>
                    </a:ext>
                  </a:extLst>
                </a:gridCol>
                <a:gridCol w="1035747">
                  <a:extLst>
                    <a:ext uri="{9D8B030D-6E8A-4147-A177-3AD203B41FA5}">
                      <a16:colId xmlns:a16="http://schemas.microsoft.com/office/drawing/2014/main" val="3908912515"/>
                    </a:ext>
                  </a:extLst>
                </a:gridCol>
                <a:gridCol w="2260545">
                  <a:extLst>
                    <a:ext uri="{9D8B030D-6E8A-4147-A177-3AD203B41FA5}">
                      <a16:colId xmlns:a16="http://schemas.microsoft.com/office/drawing/2014/main" val="1955333839"/>
                    </a:ext>
                  </a:extLst>
                </a:gridCol>
                <a:gridCol w="3387801">
                  <a:extLst>
                    <a:ext uri="{9D8B030D-6E8A-4147-A177-3AD203B41FA5}">
                      <a16:colId xmlns:a16="http://schemas.microsoft.com/office/drawing/2014/main" val="3617389131"/>
                    </a:ext>
                  </a:extLst>
                </a:gridCol>
                <a:gridCol w="1554677">
                  <a:extLst>
                    <a:ext uri="{9D8B030D-6E8A-4147-A177-3AD203B41FA5}">
                      <a16:colId xmlns:a16="http://schemas.microsoft.com/office/drawing/2014/main" val="1174023365"/>
                    </a:ext>
                  </a:extLst>
                </a:gridCol>
                <a:gridCol w="2315517">
                  <a:extLst>
                    <a:ext uri="{9D8B030D-6E8A-4147-A177-3AD203B41FA5}">
                      <a16:colId xmlns:a16="http://schemas.microsoft.com/office/drawing/2014/main" val="3670491716"/>
                    </a:ext>
                  </a:extLst>
                </a:gridCol>
                <a:gridCol w="793837">
                  <a:extLst>
                    <a:ext uri="{9D8B030D-6E8A-4147-A177-3AD203B41FA5}">
                      <a16:colId xmlns:a16="http://schemas.microsoft.com/office/drawing/2014/main" val="1841089465"/>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会社が健保・厚生年金保険料免除の申請をします。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育児休業開始後すみやかに～</a:t>
                      </a:r>
                      <a:r>
                        <a:rPr kumimoji="1" lang="ja-JP" altLang="en-US" sz="1200" b="1" dirty="0">
                          <a:latin typeface="Meiryo UI" panose="020B0604030504040204" pitchFamily="50" charset="-128"/>
                          <a:ea typeface="Meiryo UI" panose="020B0604030504040204" pitchFamily="50" charset="-128"/>
                        </a:rPr>
                        <a:t>育児休業期間中</a:t>
                      </a:r>
                    </a:p>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健康保険 厚生年金保険 育児休業等取得者申出書</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会社が</a:t>
                      </a:r>
                      <a:r>
                        <a:rPr kumimoji="1" lang="zh-TW" altLang="en-US" sz="1200" dirty="0">
                          <a:latin typeface="Meiryo UI" panose="020B0604030504040204" pitchFamily="50" charset="-128"/>
                          <a:ea typeface="Meiryo UI" panose="020B0604030504040204" pitchFamily="50" charset="-128"/>
                        </a:rPr>
                        <a:t>育児休業給付</a:t>
                      </a:r>
                      <a:r>
                        <a:rPr kumimoji="1" lang="ja-JP" altLang="en-US" sz="1200" dirty="0">
                          <a:latin typeface="Meiryo UI" panose="020B0604030504040204" pitchFamily="50" charset="-128"/>
                          <a:ea typeface="Meiryo UI" panose="020B0604030504040204" pitchFamily="50" charset="-128"/>
                        </a:rPr>
                        <a:t>の請求をします。</a:t>
                      </a:r>
                    </a:p>
                  </a:txBody>
                  <a:tcPr/>
                </a:tc>
                <a:tc>
                  <a:txBody>
                    <a:bodyPr/>
                    <a:lstStyle/>
                    <a:p>
                      <a:pPr algn="just"/>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育児休業開始後速やかに～育児休業開始後</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4</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か月を経過する日の属する月の月末まで</a:t>
                      </a:r>
                      <a:endParaRPr kumimoji="1" lang="en-US" altLang="ja-JP"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endParaRPr>
                    </a:p>
                    <a:p>
                      <a:pPr algn="just"/>
                      <a:r>
                        <a:rPr kumimoji="1" lang="en-US" altLang="ja-JP"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育児休業開始から</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か月経過した日以降であれば、</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か月分出勤簿等を添付し、まとめて申請できますので実務上は</a:t>
                      </a:r>
                      <a:r>
                        <a:rPr kumimoji="1" 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2</a:t>
                      </a:r>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か月後から申請することが多いです。</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・育児休業給付受給資格確認票・（初回）育児休業給付金支給申請書</a:t>
                      </a:r>
                    </a:p>
                    <a:p>
                      <a:endParaRPr kumimoji="1" lang="en-US" altLang="zh-TW"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休業開始時賃金月額証明書</a:t>
                      </a:r>
                      <a:endParaRPr kumimoji="1" lang="en-US" altLang="zh-TW"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記載内容に関する確認書</a:t>
                      </a:r>
                    </a:p>
                    <a:p>
                      <a:r>
                        <a:rPr kumimoji="1" lang="ja-JP" altLang="en-US" sz="1200" dirty="0">
                          <a:latin typeface="Meiryo UI" panose="020B0604030504040204" pitchFamily="50" charset="-128"/>
                          <a:ea typeface="Meiryo UI" panose="020B0604030504040204" pitchFamily="50" charset="-128"/>
                        </a:rPr>
                        <a:t>申請等に関する同意書</a:t>
                      </a:r>
                    </a:p>
                    <a:p>
                      <a:r>
                        <a:rPr kumimoji="1" lang="ja-JP" altLang="en-US" sz="1200" dirty="0">
                          <a:latin typeface="Meiryo UI" panose="020B0604030504040204" pitchFamily="50" charset="-128"/>
                          <a:ea typeface="Meiryo UI" panose="020B0604030504040204" pitchFamily="50" charset="-128"/>
                        </a:rPr>
                        <a:t>（育児休業給付用）</a:t>
                      </a:r>
                    </a:p>
                    <a:p>
                      <a:r>
                        <a:rPr kumimoji="1" lang="ja-JP" altLang="en-US" sz="1200" dirty="0">
                          <a:latin typeface="Meiryo UI" panose="020B0604030504040204" pitchFamily="50" charset="-128"/>
                          <a:ea typeface="Meiryo UI" panose="020B0604030504040204" pitchFamily="50" charset="-128"/>
                        </a:rPr>
                        <a:t>があれば、従業員本人署名は不要です。</a:t>
                      </a:r>
                    </a:p>
                  </a:txBody>
                  <a:tcPr/>
                </a:tc>
                <a:tc>
                  <a:txBody>
                    <a:bodyPr/>
                    <a:lstStyle/>
                    <a:p>
                      <a:r>
                        <a:rPr kumimoji="1" lang="ja-JP" altLang="en-US" sz="1200" dirty="0">
                          <a:latin typeface="Meiryo UI" panose="020B0604030504040204" pitchFamily="50" charset="-128"/>
                          <a:ea typeface="Meiryo UI" panose="020B0604030504040204" pitchFamily="50" charset="-128"/>
                        </a:rPr>
                        <a:t>会社からハローワークへ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701267">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復職に向けて面談しましょう！</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今後の業務のお話しのこと、いろいろお話して今後のイメージをすり合わせていきましょう！</a:t>
                      </a:r>
                    </a:p>
                  </a:txBody>
                  <a:tcPr/>
                </a:tc>
                <a:tc>
                  <a:txBody>
                    <a:bodyPr/>
                    <a:lstStyle/>
                    <a:p>
                      <a:pPr algn="just"/>
                      <a:r>
                        <a:rPr kumimoji="1" lang="ja-JP" altLang="en-US" sz="1200" kern="100" dirty="0">
                          <a:solidFill>
                            <a:schemeClr val="tx1"/>
                          </a:solidFill>
                          <a:effectLst/>
                          <a:latin typeface="Arial" panose="020B0604020202020204" pitchFamily="34" charset="0"/>
                          <a:ea typeface="メイリオ" panose="020B0604030504040204" pitchFamily="50" charset="-128"/>
                          <a:cs typeface="Arial" panose="020B0604020202020204" pitchFamily="34" charset="0"/>
                        </a:rPr>
                        <a:t>復職１～２か月前</a:t>
                      </a:r>
                    </a:p>
                  </a:txBody>
                  <a:tcPr marL="68580" marR="68580" marT="0" marB="0"/>
                </a:tc>
                <a:tc>
                  <a:txBody>
                    <a:bodyPr/>
                    <a:lstStyle/>
                    <a:p>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315166068"/>
                  </a:ext>
                </a:extLst>
              </a:tr>
              <a:tr h="701267">
                <a:tc>
                  <a:txBody>
                    <a:bodyPr/>
                    <a:lstStyle/>
                    <a:p>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育児休業を予定より早く終了または延長した際の届出</a:t>
                      </a:r>
                    </a:p>
                  </a:txBody>
                  <a:tcPr/>
                </a:tc>
                <a:tc>
                  <a:txBody>
                    <a:bodyPr/>
                    <a:lstStyle/>
                    <a:p>
                      <a:r>
                        <a:rPr kumimoji="1" lang="ja-JP" altLang="en-US" sz="1200" dirty="0">
                          <a:latin typeface="Meiryo UI" panose="020B0604030504040204" pitchFamily="50" charset="-128"/>
                          <a:ea typeface="Meiryo UI" panose="020B0604030504040204" pitchFamily="50" charset="-128"/>
                        </a:rPr>
                        <a:t>終了・延長後すみやかに～育児休業期間中</a:t>
                      </a:r>
                    </a:p>
                  </a:txBody>
                  <a:tcPr/>
                </a:tc>
                <a:tc>
                  <a:txBody>
                    <a:bodyPr/>
                    <a:lstStyle/>
                    <a:p>
                      <a:r>
                        <a:rPr kumimoji="1" lang="zh-TW" altLang="en-US" sz="1200" dirty="0">
                          <a:latin typeface="Meiryo UI" panose="020B0604030504040204" pitchFamily="50" charset="-128"/>
                          <a:ea typeface="Meiryo UI" panose="020B0604030504040204" pitchFamily="50" charset="-128"/>
                        </a:rPr>
                        <a:t>健康保険 厚生年金保険 育児休業等取得者終了届</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480379812"/>
                  </a:ext>
                </a:extLst>
              </a:tr>
            </a:tbl>
          </a:graphicData>
        </a:graphic>
      </p:graphicFrame>
      <p:sp>
        <p:nvSpPr>
          <p:cNvPr id="6" name="四角形: 角を丸くする 5">
            <a:extLst>
              <a:ext uri="{FF2B5EF4-FFF2-40B4-BE49-F238E27FC236}">
                <a16:creationId xmlns:a16="http://schemas.microsoft.com/office/drawing/2014/main" id="{DF46A754-1FD0-4133-83CD-BC61D104C02C}"/>
              </a:ext>
            </a:extLst>
          </p:cNvPr>
          <p:cNvSpPr/>
          <p:nvPr/>
        </p:nvSpPr>
        <p:spPr>
          <a:xfrm>
            <a:off x="266217" y="4660556"/>
            <a:ext cx="11479722" cy="88182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ECED61FF-F4B7-436C-946A-B771A3D5BF79}"/>
              </a:ext>
            </a:extLst>
          </p:cNvPr>
          <p:cNvSpPr txBox="1"/>
          <p:nvPr/>
        </p:nvSpPr>
        <p:spPr>
          <a:xfrm>
            <a:off x="5174647" y="265989"/>
            <a:ext cx="6647974" cy="523220"/>
          </a:xfrm>
          <a:prstGeom prst="rect">
            <a:avLst/>
          </a:prstGeom>
          <a:noFill/>
        </p:spPr>
        <p:txBody>
          <a:bodyPr wrap="none" rtlCol="0">
            <a:spAutoFit/>
          </a:bodyPr>
          <a:lstStyle/>
          <a:p>
            <a:r>
              <a:rPr kumimoji="1" lang="en-US" altLang="ja-JP" sz="1400" b="1" dirty="0">
                <a:solidFill>
                  <a:srgbClr val="FF0000"/>
                </a:solidFill>
              </a:rPr>
              <a:t>※</a:t>
            </a:r>
            <a:r>
              <a:rPr kumimoji="1" lang="ja-JP" altLang="en-US" sz="1400" b="1" dirty="0">
                <a:solidFill>
                  <a:srgbClr val="FF0000"/>
                </a:solidFill>
              </a:rPr>
              <a:t>各種手続き等でお休み中も会社からご連絡させていただくこともありますが、</a:t>
            </a:r>
            <a:endParaRPr kumimoji="1" lang="en-US" altLang="ja-JP" sz="1400" b="1" dirty="0">
              <a:solidFill>
                <a:srgbClr val="FF0000"/>
              </a:solidFill>
            </a:endParaRPr>
          </a:p>
          <a:p>
            <a:r>
              <a:rPr kumimoji="1" lang="ja-JP" altLang="en-US" sz="1400" b="1" dirty="0">
                <a:solidFill>
                  <a:srgbClr val="FF0000"/>
                </a:solidFill>
              </a:rPr>
              <a:t>ご対応よろしくお願いいたします。</a:t>
            </a:r>
          </a:p>
        </p:txBody>
      </p:sp>
      <p:sp>
        <p:nvSpPr>
          <p:cNvPr id="2" name="スライド番号プレースホルダー 1">
            <a:extLst>
              <a:ext uri="{FF2B5EF4-FFF2-40B4-BE49-F238E27FC236}">
                <a16:creationId xmlns:a16="http://schemas.microsoft.com/office/drawing/2014/main" id="{62C97498-AE30-49C6-8E78-608096878D5F}"/>
              </a:ext>
            </a:extLst>
          </p:cNvPr>
          <p:cNvSpPr>
            <a:spLocks noGrp="1"/>
          </p:cNvSpPr>
          <p:nvPr>
            <p:ph type="sldNum" sz="quarter" idx="12"/>
          </p:nvPr>
        </p:nvSpPr>
        <p:spPr/>
        <p:txBody>
          <a:bodyPr/>
          <a:lstStyle/>
          <a:p>
            <a:fld id="{59FBF61A-F42D-42A3-B33C-C4B828A2D8AF}" type="slidenum">
              <a:rPr kumimoji="1" lang="ja-JP" altLang="en-US" smtClean="0"/>
              <a:t>25</a:t>
            </a:fld>
            <a:endParaRPr kumimoji="1" lang="ja-JP" altLang="en-US"/>
          </a:p>
        </p:txBody>
      </p:sp>
    </p:spTree>
    <p:extLst>
      <p:ext uri="{BB962C8B-B14F-4D97-AF65-F5344CB8AC3E}">
        <p14:creationId xmlns:p14="http://schemas.microsoft.com/office/powerpoint/2010/main" val="1562208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4">
            <a:extLst>
              <a:ext uri="{FF2B5EF4-FFF2-40B4-BE49-F238E27FC236}">
                <a16:creationId xmlns:a16="http://schemas.microsoft.com/office/drawing/2014/main" id="{C6389F44-D098-414D-93AE-F80125D4E34E}"/>
              </a:ext>
            </a:extLst>
          </p:cNvPr>
          <p:cNvGraphicFramePr>
            <a:graphicFrameLocks noGrp="1"/>
          </p:cNvGraphicFramePr>
          <p:nvPr>
            <p:extLst>
              <p:ext uri="{D42A27DB-BD31-4B8C-83A1-F6EECF244321}">
                <p14:modId xmlns:p14="http://schemas.microsoft.com/office/powerpoint/2010/main" val="1247606356"/>
              </p:ext>
            </p:extLst>
          </p:nvPr>
        </p:nvGraphicFramePr>
        <p:xfrm>
          <a:off x="186613" y="1312807"/>
          <a:ext cx="11474600" cy="2560320"/>
        </p:xfrm>
        <a:graphic>
          <a:graphicData uri="http://schemas.openxmlformats.org/drawingml/2006/table">
            <a:tbl>
              <a:tblPr firstRow="1" bandRow="1">
                <a:tableStyleId>{00A15C55-8517-42AA-B614-E9B94910E393}</a:tableStyleId>
              </a:tblPr>
              <a:tblGrid>
                <a:gridCol w="208280">
                  <a:extLst>
                    <a:ext uri="{9D8B030D-6E8A-4147-A177-3AD203B41FA5}">
                      <a16:colId xmlns:a16="http://schemas.microsoft.com/office/drawing/2014/main" val="1061192954"/>
                    </a:ext>
                  </a:extLst>
                </a:gridCol>
                <a:gridCol w="1028280">
                  <a:extLst>
                    <a:ext uri="{9D8B030D-6E8A-4147-A177-3AD203B41FA5}">
                      <a16:colId xmlns:a16="http://schemas.microsoft.com/office/drawing/2014/main" val="3908912515"/>
                    </a:ext>
                  </a:extLst>
                </a:gridCol>
                <a:gridCol w="2244250">
                  <a:extLst>
                    <a:ext uri="{9D8B030D-6E8A-4147-A177-3AD203B41FA5}">
                      <a16:colId xmlns:a16="http://schemas.microsoft.com/office/drawing/2014/main" val="1955333839"/>
                    </a:ext>
                  </a:extLst>
                </a:gridCol>
                <a:gridCol w="3363380">
                  <a:extLst>
                    <a:ext uri="{9D8B030D-6E8A-4147-A177-3AD203B41FA5}">
                      <a16:colId xmlns:a16="http://schemas.microsoft.com/office/drawing/2014/main" val="3617389131"/>
                    </a:ext>
                  </a:extLst>
                </a:gridCol>
                <a:gridCol w="1543470">
                  <a:extLst>
                    <a:ext uri="{9D8B030D-6E8A-4147-A177-3AD203B41FA5}">
                      <a16:colId xmlns:a16="http://schemas.microsoft.com/office/drawing/2014/main" val="1174023365"/>
                    </a:ext>
                  </a:extLst>
                </a:gridCol>
                <a:gridCol w="2323882">
                  <a:extLst>
                    <a:ext uri="{9D8B030D-6E8A-4147-A177-3AD203B41FA5}">
                      <a16:colId xmlns:a16="http://schemas.microsoft.com/office/drawing/2014/main" val="3670491716"/>
                    </a:ext>
                  </a:extLst>
                </a:gridCol>
                <a:gridCol w="763058">
                  <a:extLst>
                    <a:ext uri="{9D8B030D-6E8A-4147-A177-3AD203B41FA5}">
                      <a16:colId xmlns:a16="http://schemas.microsoft.com/office/drawing/2014/main" val="4157562217"/>
                    </a:ext>
                  </a:extLst>
                </a:gridCol>
              </a:tblGrid>
              <a:tr h="24377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主体</a:t>
                      </a:r>
                    </a:p>
                  </a:txBody>
                  <a:tcPr/>
                </a:tc>
                <a:tc>
                  <a:txBody>
                    <a:bodyPr/>
                    <a:lstStyle/>
                    <a:p>
                      <a:r>
                        <a:rPr kumimoji="1" lang="en-US" altLang="ja-JP" sz="1200" dirty="0">
                          <a:latin typeface="Meiryo UI" panose="020B0604030504040204" pitchFamily="50" charset="-128"/>
                          <a:ea typeface="Meiryo UI" panose="020B0604030504040204" pitchFamily="50" charset="-128"/>
                        </a:rPr>
                        <a:t>To Do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必要な書類等</a:t>
                      </a:r>
                    </a:p>
                  </a:txBody>
                  <a:tcPr/>
                </a:tc>
                <a:tc>
                  <a:txBody>
                    <a:bodyPr/>
                    <a:lstStyle/>
                    <a:p>
                      <a:r>
                        <a:rPr kumimoji="1" lang="ja-JP" altLang="en-US" sz="1200" dirty="0">
                          <a:latin typeface="Meiryo UI" panose="020B0604030504040204" pitchFamily="50" charset="-128"/>
                          <a:ea typeface="Meiryo UI" panose="020B0604030504040204" pitchFamily="50" charset="-128"/>
                        </a:rPr>
                        <a:t>報告・届出先</a:t>
                      </a:r>
                    </a:p>
                  </a:txBody>
                  <a:tcPr/>
                </a:tc>
                <a:tc>
                  <a:txBody>
                    <a:bodyPr/>
                    <a:lstStyle/>
                    <a:p>
                      <a:r>
                        <a:rPr kumimoji="1" lang="ja-JP" altLang="en-US"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10666427"/>
                  </a:ext>
                </a:extLst>
              </a:tr>
              <a:tr h="380688">
                <a:tc>
                  <a:txBody>
                    <a:bodyPr/>
                    <a:lstStyle/>
                    <a:p>
                      <a:r>
                        <a:rPr kumimoji="1" lang="en-US" altLang="ja-JP" sz="1200" dirty="0">
                          <a:latin typeface="Meiryo UI" panose="020B0604030504040204" pitchFamily="50" charset="-128"/>
                          <a:ea typeface="Meiryo UI" panose="020B0604030504040204" pitchFamily="50" charset="-128"/>
                        </a:rPr>
                        <a:t>1</a:t>
                      </a: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r>
                        <a:rPr kumimoji="1" lang="ja-JP" altLang="en-US" sz="1200" dirty="0">
                          <a:latin typeface="Meiryo UI" panose="020B0604030504040204" pitchFamily="50" charset="-128"/>
                          <a:ea typeface="Meiryo UI" panose="020B0604030504040204" pitchFamily="50" charset="-128"/>
                        </a:rPr>
                        <a:t>子が３歳になるまでの年金に関する特例措置の申出</a:t>
                      </a:r>
                    </a:p>
                  </a:txBody>
                  <a:tcPr/>
                </a:tc>
                <a:tc>
                  <a:txBody>
                    <a:bodyPr/>
                    <a:lstStyle/>
                    <a:p>
                      <a:r>
                        <a:rPr kumimoji="1" lang="ja-JP" altLang="en-US" sz="1200" dirty="0">
                          <a:latin typeface="Meiryo UI" panose="020B0604030504040204" pitchFamily="50" charset="-128"/>
                          <a:ea typeface="Meiryo UI" panose="020B0604030504040204" pitchFamily="50" charset="-128"/>
                        </a:rPr>
                        <a:t>被保険者から申出を受けてからすみやかに</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zh-TW" altLang="en-US" sz="1200" dirty="0">
                          <a:latin typeface="Meiryo UI" panose="020B0604030504040204" pitchFamily="50" charset="-128"/>
                          <a:ea typeface="Meiryo UI" panose="020B0604030504040204" pitchFamily="50" charset="-128"/>
                        </a:rPr>
                        <a:t>厚生年金保険 養育期間標準報酬月額特例申出書</a:t>
                      </a:r>
                      <a:endParaRPr kumimoji="1" lang="en-US" altLang="ja-JP"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会社から年金機構へ</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3600871"/>
                  </a:ext>
                </a:extLst>
              </a:tr>
              <a:tr h="701267">
                <a:tc>
                  <a:txBody>
                    <a:bodyPr/>
                    <a:lstStyle/>
                    <a:p>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標準報酬月額の改定の申出（該当者のみ）</a:t>
                      </a:r>
                    </a:p>
                  </a:txBody>
                  <a:tcPr/>
                </a:tc>
                <a:tc>
                  <a:txBody>
                    <a:bodyPr/>
                    <a:lstStyle/>
                    <a:p>
                      <a:pPr algn="just"/>
                      <a:r>
                        <a:rPr kumimoji="1" lang="ja-JP" altLang="en-US" sz="1200" kern="1200" dirty="0">
                          <a:solidFill>
                            <a:schemeClr val="dk1"/>
                          </a:solidFill>
                          <a:latin typeface="Meiryo UI" panose="020B0604030504040204" pitchFamily="50" charset="-128"/>
                          <a:ea typeface="Meiryo UI" panose="020B0604030504040204" pitchFamily="50" charset="-128"/>
                          <a:cs typeface="+mn-cs"/>
                        </a:rPr>
                        <a:t>被保険者から申出を受けてからすみやかに</a:t>
                      </a:r>
                    </a:p>
                    <a:p>
                      <a:pPr algn="just"/>
                      <a:endParaRPr lang="ja-JP" sz="18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健康保険 厚生年金保険 育児休業等終了時報酬月額変更届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会社から年金機構へ</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21700369"/>
                  </a:ext>
                </a:extLst>
              </a:tr>
              <a:tr h="701267">
                <a:tc>
                  <a:txBody>
                    <a:bodyPr/>
                    <a:lstStyle/>
                    <a:p>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従業員本人</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（希望があれば）短時間勤務制度・所定外労働の制限等（時間外／深夜／休日の申出をしてください！</a:t>
                      </a:r>
                    </a:p>
                  </a:txBody>
                  <a:tcPr/>
                </a:tc>
                <a:tc>
                  <a:txBody>
                    <a:bodyPr/>
                    <a:lstStyle/>
                    <a:p>
                      <a:pPr algn="just"/>
                      <a:r>
                        <a:rPr kumimoji="1" lang="ja-JP" altLang="en-US" sz="1200" kern="1200" dirty="0">
                          <a:solidFill>
                            <a:schemeClr val="dk1"/>
                          </a:solidFill>
                          <a:latin typeface="Meiryo UI" panose="020B0604030504040204" pitchFamily="50" charset="-128"/>
                          <a:ea typeface="Meiryo UI" panose="020B0604030504040204" pitchFamily="50" charset="-128"/>
                          <a:cs typeface="+mn-cs"/>
                        </a:rPr>
                        <a:t>制限開始予定日の</a:t>
                      </a:r>
                      <a:r>
                        <a:rPr kumimoji="1" lang="en-US" altLang="ja-JP" sz="1200" kern="1200" dirty="0">
                          <a:solidFill>
                            <a:schemeClr val="dk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dk1"/>
                          </a:solidFill>
                          <a:latin typeface="Meiryo UI" panose="020B0604030504040204" pitchFamily="50" charset="-128"/>
                          <a:ea typeface="Meiryo UI" panose="020B0604030504040204" pitchFamily="50" charset="-128"/>
                          <a:cs typeface="+mn-cs"/>
                        </a:rPr>
                        <a:t>か月前までに</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会社</a:t>
                      </a: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53826535"/>
                  </a:ext>
                </a:extLst>
              </a:tr>
            </a:tbl>
          </a:graphicData>
        </a:graphic>
      </p:graphicFrame>
      <p:sp>
        <p:nvSpPr>
          <p:cNvPr id="5" name="テキスト ボックス 4">
            <a:extLst>
              <a:ext uri="{FF2B5EF4-FFF2-40B4-BE49-F238E27FC236}">
                <a16:creationId xmlns:a16="http://schemas.microsoft.com/office/drawing/2014/main" id="{A8C14B1E-18F6-40AC-9287-B184B8A8645C}"/>
              </a:ext>
            </a:extLst>
          </p:cNvPr>
          <p:cNvSpPr txBox="1"/>
          <p:nvPr/>
        </p:nvSpPr>
        <p:spPr>
          <a:xfrm>
            <a:off x="266217" y="266219"/>
            <a:ext cx="4275338" cy="707886"/>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　届出・手続き　</a:t>
            </a:r>
            <a:r>
              <a:rPr kumimoji="1" lang="en-US" altLang="ja-JP" sz="2000" dirty="0">
                <a:latin typeface="Meiryo UI" panose="020B0604030504040204" pitchFamily="50" charset="-128"/>
                <a:ea typeface="Meiryo UI" panose="020B0604030504040204" pitchFamily="50" charset="-128"/>
              </a:rPr>
              <a:t>To Do</a:t>
            </a:r>
            <a:r>
              <a:rPr kumimoji="1" lang="ja-JP" altLang="en-US" sz="2000" dirty="0">
                <a:latin typeface="Meiryo UI" panose="020B0604030504040204" pitchFamily="50" charset="-128"/>
                <a:ea typeface="Meiryo UI" panose="020B0604030504040204" pitchFamily="50" charset="-128"/>
              </a:rPr>
              <a:t>リスト</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④復職後～</a:t>
            </a:r>
          </a:p>
        </p:txBody>
      </p:sp>
      <p:sp>
        <p:nvSpPr>
          <p:cNvPr id="6" name="四角形: 角を丸くする 5">
            <a:extLst>
              <a:ext uri="{FF2B5EF4-FFF2-40B4-BE49-F238E27FC236}">
                <a16:creationId xmlns:a16="http://schemas.microsoft.com/office/drawing/2014/main" id="{8D2721BE-8363-4D58-8A17-DA9D2CBF616B}"/>
              </a:ext>
            </a:extLst>
          </p:cNvPr>
          <p:cNvSpPr/>
          <p:nvPr/>
        </p:nvSpPr>
        <p:spPr>
          <a:xfrm>
            <a:off x="417431" y="3088433"/>
            <a:ext cx="11243782" cy="78469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314A73AA-3DDA-4397-B5C6-DEA99488481D}"/>
              </a:ext>
            </a:extLst>
          </p:cNvPr>
          <p:cNvSpPr>
            <a:spLocks noGrp="1"/>
          </p:cNvSpPr>
          <p:nvPr>
            <p:ph type="sldNum" sz="quarter" idx="12"/>
          </p:nvPr>
        </p:nvSpPr>
        <p:spPr/>
        <p:txBody>
          <a:bodyPr/>
          <a:lstStyle/>
          <a:p>
            <a:fld id="{59FBF61A-F42D-42A3-B33C-C4B828A2D8AF}" type="slidenum">
              <a:rPr kumimoji="1" lang="ja-JP" altLang="en-US" smtClean="0"/>
              <a:t>26</a:t>
            </a:fld>
            <a:endParaRPr kumimoji="1" lang="ja-JP" altLang="en-US"/>
          </a:p>
        </p:txBody>
      </p:sp>
    </p:spTree>
    <p:extLst>
      <p:ext uri="{BB962C8B-B14F-4D97-AF65-F5344CB8AC3E}">
        <p14:creationId xmlns:p14="http://schemas.microsoft.com/office/powerpoint/2010/main" val="458503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2670F2D-AA38-4F01-8983-0FF7C6EBEA0B}"/>
              </a:ext>
            </a:extLst>
          </p:cNvPr>
          <p:cNvSpPr>
            <a:spLocks noGrp="1"/>
          </p:cNvSpPr>
          <p:nvPr>
            <p:ph type="title"/>
          </p:nvPr>
        </p:nvSpPr>
        <p:spPr>
          <a:xfrm>
            <a:off x="1146111" y="2371207"/>
            <a:ext cx="10515600" cy="1325563"/>
          </a:xfrm>
        </p:spPr>
        <p:txBody>
          <a:bodyPr/>
          <a:lstStyle/>
          <a:p>
            <a:pPr algn="ctr"/>
            <a:r>
              <a:rPr kumimoji="1" lang="ja-JP" altLang="en-US" sz="4400" dirty="0">
                <a:latin typeface="Meiryo UI" panose="020B0604030504040204" pitchFamily="50" charset="-128"/>
                <a:ea typeface="Meiryo UI" panose="020B0604030504040204" pitchFamily="50" charset="-128"/>
              </a:rPr>
              <a:t>安心して妊娠・出産に臨んでいただくために・・・</a:t>
            </a:r>
            <a:endParaRPr kumimoji="1" lang="en-US" altLang="ja-JP" sz="4400" dirty="0">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5BFBA127-47A7-4270-94E6-27BFD068C458}"/>
              </a:ext>
            </a:extLst>
          </p:cNvPr>
          <p:cNvSpPr/>
          <p:nvPr/>
        </p:nvSpPr>
        <p:spPr>
          <a:xfrm>
            <a:off x="2527041" y="3532413"/>
            <a:ext cx="7473820" cy="1942129"/>
          </a:xfrm>
          <a:prstGeom prst="roundRect">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妊娠・出産という一大ライフイベントを迎え、不安なこともあるかもしれません。</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当社は、こうした一大ライフイベントを経た後も引き続き従業員の皆さんにご活躍いただくために、安心して妊娠・出産に関する制度を活用していただきたいと考えています。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EBB256F-84B9-4F07-A1D7-140912372479}"/>
              </a:ext>
            </a:extLst>
          </p:cNvPr>
          <p:cNvSpPr>
            <a:spLocks noGrp="1"/>
          </p:cNvSpPr>
          <p:nvPr>
            <p:ph type="sldNum" sz="quarter" idx="12"/>
          </p:nvPr>
        </p:nvSpPr>
        <p:spPr/>
        <p:txBody>
          <a:bodyPr/>
          <a:lstStyle/>
          <a:p>
            <a:fld id="{59FBF61A-F42D-42A3-B33C-C4B828A2D8AF}" type="slidenum">
              <a:rPr kumimoji="1" lang="ja-JP" altLang="en-US" smtClean="0"/>
              <a:t>27</a:t>
            </a:fld>
            <a:endParaRPr kumimoji="1" lang="ja-JP" altLang="en-US"/>
          </a:p>
        </p:txBody>
      </p:sp>
    </p:spTree>
    <p:extLst>
      <p:ext uri="{BB962C8B-B14F-4D97-AF65-F5344CB8AC3E}">
        <p14:creationId xmlns:p14="http://schemas.microsoft.com/office/powerpoint/2010/main" val="1371286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29195AE-BEF5-40D0-A114-6A12AB13172C}"/>
              </a:ext>
            </a:extLst>
          </p:cNvPr>
          <p:cNvSpPr txBox="1"/>
          <p:nvPr/>
        </p:nvSpPr>
        <p:spPr>
          <a:xfrm>
            <a:off x="266217" y="266219"/>
            <a:ext cx="5368777"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妊娠・出産による不利益な取り扱いは行いません！</a:t>
            </a:r>
          </a:p>
        </p:txBody>
      </p:sp>
      <p:sp>
        <p:nvSpPr>
          <p:cNvPr id="5" name="四角形: 角を丸くする 4">
            <a:extLst>
              <a:ext uri="{FF2B5EF4-FFF2-40B4-BE49-F238E27FC236}">
                <a16:creationId xmlns:a16="http://schemas.microsoft.com/office/drawing/2014/main" id="{5E651CB1-5679-4DA9-9C5F-4B0699208B31}"/>
              </a:ext>
            </a:extLst>
          </p:cNvPr>
          <p:cNvSpPr/>
          <p:nvPr/>
        </p:nvSpPr>
        <p:spPr>
          <a:xfrm>
            <a:off x="632749" y="918469"/>
            <a:ext cx="10926501" cy="159146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男女雇用機会均等法・育児介護休業法において、妊娠、出産、産前産後休業、</a:t>
            </a:r>
            <a:r>
              <a:rPr kumimoji="1" lang="ja-JP" altLang="en-US" dirty="0">
                <a:solidFill>
                  <a:srgbClr val="7030A0"/>
                </a:solidFill>
                <a:latin typeface="Meiryo UI" panose="020B0604030504040204" pitchFamily="50" charset="-128"/>
                <a:ea typeface="Meiryo UI" panose="020B0604030504040204" pitchFamily="50" charset="-128"/>
              </a:rPr>
              <a:t>出生時育児休業、</a:t>
            </a:r>
            <a:r>
              <a:rPr kumimoji="1" lang="ja-JP" altLang="en-US" dirty="0">
                <a:solidFill>
                  <a:schemeClr val="tx1"/>
                </a:solidFill>
                <a:latin typeface="Meiryo UI" panose="020B0604030504040204" pitchFamily="50" charset="-128"/>
                <a:ea typeface="Meiryo UI" panose="020B0604030504040204" pitchFamily="50" charset="-128"/>
              </a:rPr>
              <a:t>育児休業等を理由とした解雇、不利益な異動、減給、降格等の取扱いを行うことは禁止されています。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妊娠・出産の制度を活用することは従業員の権利ですので、不安に思うことなく制度を利用してください。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CBE5F4C-883C-41D9-87D7-4F08133D19E9}"/>
              </a:ext>
            </a:extLst>
          </p:cNvPr>
          <p:cNvSpPr/>
          <p:nvPr/>
        </p:nvSpPr>
        <p:spPr>
          <a:xfrm>
            <a:off x="753040" y="3773137"/>
            <a:ext cx="4456253" cy="187625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・妊娠した、出産した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・妊婦検診に行くために仕事を休んだ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・つわりや切迫早産で仕事を休んだ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・産前休業の取得について上司に相談した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・育児休業</a:t>
            </a:r>
            <a:r>
              <a:rPr kumimoji="1" lang="ja-JP" altLang="en-US" dirty="0">
                <a:solidFill>
                  <a:srgbClr val="7030A0"/>
                </a:solidFill>
                <a:latin typeface="Meiryo UI" panose="020B0604030504040204" pitchFamily="50" charset="-128"/>
                <a:ea typeface="Meiryo UI" panose="020B0604030504040204" pitchFamily="50" charset="-128"/>
              </a:rPr>
              <a:t>（出生時育児休業含む）</a:t>
            </a:r>
            <a:r>
              <a:rPr kumimoji="1" lang="ja-JP" altLang="en-US" dirty="0">
                <a:solidFill>
                  <a:schemeClr val="tx1"/>
                </a:solidFill>
                <a:latin typeface="Meiryo UI" panose="020B0604030504040204" pitchFamily="50" charset="-128"/>
                <a:ea typeface="Meiryo UI" panose="020B0604030504040204" pitchFamily="50" charset="-128"/>
              </a:rPr>
              <a:t>の取得を申し出た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・看護休暇を取った</a:t>
            </a:r>
          </a:p>
        </p:txBody>
      </p:sp>
      <p:sp>
        <p:nvSpPr>
          <p:cNvPr id="7" name="テキスト ボックス 6">
            <a:extLst>
              <a:ext uri="{FF2B5EF4-FFF2-40B4-BE49-F238E27FC236}">
                <a16:creationId xmlns:a16="http://schemas.microsoft.com/office/drawing/2014/main" id="{8F070784-C44F-463A-8AC0-4C7BD0B209A6}"/>
              </a:ext>
            </a:extLst>
          </p:cNvPr>
          <p:cNvSpPr txBox="1"/>
          <p:nvPr/>
        </p:nvSpPr>
        <p:spPr>
          <a:xfrm>
            <a:off x="824100" y="3117232"/>
            <a:ext cx="3813865"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たとえば・・このようなことを理由とする</a:t>
            </a:r>
          </a:p>
        </p:txBody>
      </p:sp>
      <p:sp>
        <p:nvSpPr>
          <p:cNvPr id="8" name="テキスト ボックス 7">
            <a:extLst>
              <a:ext uri="{FF2B5EF4-FFF2-40B4-BE49-F238E27FC236}">
                <a16:creationId xmlns:a16="http://schemas.microsoft.com/office/drawing/2014/main" id="{28E5D7BE-E908-474E-9056-FC770EE5436B}"/>
              </a:ext>
            </a:extLst>
          </p:cNvPr>
          <p:cNvSpPr txBox="1"/>
          <p:nvPr/>
        </p:nvSpPr>
        <p:spPr>
          <a:xfrm>
            <a:off x="7099673" y="3139249"/>
            <a:ext cx="349005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このような取り扱いは法違反です</a:t>
            </a:r>
          </a:p>
        </p:txBody>
      </p:sp>
      <p:sp>
        <p:nvSpPr>
          <p:cNvPr id="9" name="四角形: 角を丸くする 8">
            <a:extLst>
              <a:ext uri="{FF2B5EF4-FFF2-40B4-BE49-F238E27FC236}">
                <a16:creationId xmlns:a16="http://schemas.microsoft.com/office/drawing/2014/main" id="{B2231A0B-0C35-424E-9724-E2469E2C9D68}"/>
              </a:ext>
            </a:extLst>
          </p:cNvPr>
          <p:cNvSpPr/>
          <p:nvPr/>
        </p:nvSpPr>
        <p:spPr>
          <a:xfrm>
            <a:off x="6635539" y="3791499"/>
            <a:ext cx="5079027" cy="17240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・解雇された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・退職を強要された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・契約更新がされなかった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・正社員からパートになれと強要された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・減給された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・普通ではありえないような配置転換をされた</a:t>
            </a:r>
          </a:p>
        </p:txBody>
      </p:sp>
      <p:sp>
        <p:nvSpPr>
          <p:cNvPr id="10" name="矢印: 右 9">
            <a:extLst>
              <a:ext uri="{FF2B5EF4-FFF2-40B4-BE49-F238E27FC236}">
                <a16:creationId xmlns:a16="http://schemas.microsoft.com/office/drawing/2014/main" id="{1E7135B4-54AE-4646-A8A5-C1C07CB78DAF}"/>
              </a:ext>
            </a:extLst>
          </p:cNvPr>
          <p:cNvSpPr/>
          <p:nvPr/>
        </p:nvSpPr>
        <p:spPr>
          <a:xfrm>
            <a:off x="5621474" y="3539359"/>
            <a:ext cx="601884" cy="2170252"/>
          </a:xfrm>
          <a:prstGeom prst="rightArrow">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D06310CC-22E9-4A7D-BCAD-897013B9AA7A}"/>
              </a:ext>
            </a:extLst>
          </p:cNvPr>
          <p:cNvSpPr>
            <a:spLocks noGrp="1"/>
          </p:cNvSpPr>
          <p:nvPr>
            <p:ph type="sldNum" sz="quarter" idx="12"/>
          </p:nvPr>
        </p:nvSpPr>
        <p:spPr/>
        <p:txBody>
          <a:bodyPr/>
          <a:lstStyle/>
          <a:p>
            <a:fld id="{59FBF61A-F42D-42A3-B33C-C4B828A2D8AF}" type="slidenum">
              <a:rPr kumimoji="1" lang="ja-JP" altLang="en-US" smtClean="0"/>
              <a:t>28</a:t>
            </a:fld>
            <a:endParaRPr kumimoji="1" lang="ja-JP" altLang="en-US"/>
          </a:p>
        </p:txBody>
      </p:sp>
    </p:spTree>
    <p:extLst>
      <p:ext uri="{BB962C8B-B14F-4D97-AF65-F5344CB8AC3E}">
        <p14:creationId xmlns:p14="http://schemas.microsoft.com/office/powerpoint/2010/main" val="3563625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F62B857-5AAE-4577-BA62-AF74845F42E5}"/>
              </a:ext>
            </a:extLst>
          </p:cNvPr>
          <p:cNvSpPr txBox="1"/>
          <p:nvPr/>
        </p:nvSpPr>
        <p:spPr>
          <a:xfrm>
            <a:off x="266217" y="266219"/>
            <a:ext cx="5280613"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妊娠・出産によるハラスメントは禁止されています！</a:t>
            </a:r>
          </a:p>
        </p:txBody>
      </p:sp>
      <p:sp>
        <p:nvSpPr>
          <p:cNvPr id="5" name="四角形: 角を丸くする 4">
            <a:extLst>
              <a:ext uri="{FF2B5EF4-FFF2-40B4-BE49-F238E27FC236}">
                <a16:creationId xmlns:a16="http://schemas.microsoft.com/office/drawing/2014/main" id="{8D7163A6-DFFE-437E-8DB5-A05BF6AF8ADB}"/>
              </a:ext>
            </a:extLst>
          </p:cNvPr>
          <p:cNvSpPr/>
          <p:nvPr/>
        </p:nvSpPr>
        <p:spPr>
          <a:xfrm>
            <a:off x="678396" y="734830"/>
            <a:ext cx="10926501" cy="101411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男女雇用機会均等法・育児介護休業法において、職場における妊娠、出産、産前産後休業、</a:t>
            </a:r>
            <a:r>
              <a:rPr kumimoji="1" lang="ja-JP" altLang="en-US" dirty="0">
                <a:solidFill>
                  <a:srgbClr val="7030A0"/>
                </a:solidFill>
                <a:latin typeface="Meiryo UI" panose="020B0604030504040204" pitchFamily="50" charset="-128"/>
                <a:ea typeface="Meiryo UI" panose="020B0604030504040204" pitchFamily="50" charset="-128"/>
              </a:rPr>
              <a:t>出生時育児休業、</a:t>
            </a:r>
            <a:r>
              <a:rPr kumimoji="1" lang="ja-JP" altLang="en-US" dirty="0">
                <a:solidFill>
                  <a:schemeClr val="tx1"/>
                </a:solidFill>
                <a:latin typeface="Meiryo UI" panose="020B0604030504040204" pitchFamily="50" charset="-128"/>
                <a:ea typeface="Meiryo UI" panose="020B0604030504040204" pitchFamily="50" charset="-128"/>
              </a:rPr>
              <a:t>育児休業等に関するハラスメントを防止する措置が企業には義務付けられています。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当社でもこのようなハラスメントは絶対にあってはならないと考えています！</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2C969BF4-EDC5-4A81-A4A9-79D3B2423C2A}"/>
              </a:ext>
            </a:extLst>
          </p:cNvPr>
          <p:cNvSpPr/>
          <p:nvPr/>
        </p:nvSpPr>
        <p:spPr>
          <a:xfrm>
            <a:off x="678396" y="2429529"/>
            <a:ext cx="4456253" cy="187625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・妊娠した、出産した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・妊婦検診に行くために仕事を休んだ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・つわりや切迫早産で仕事を休んだ</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・産前休業の取得について上司に相談した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・育児休業</a:t>
            </a:r>
            <a:r>
              <a:rPr kumimoji="1" lang="ja-JP" altLang="en-US" dirty="0">
                <a:solidFill>
                  <a:srgbClr val="7030A0"/>
                </a:solidFill>
                <a:latin typeface="Meiryo UI" panose="020B0604030504040204" pitchFamily="50" charset="-128"/>
                <a:ea typeface="Meiryo UI" panose="020B0604030504040204" pitchFamily="50" charset="-128"/>
              </a:rPr>
              <a:t>（出生時育児休業含む）</a:t>
            </a:r>
            <a:r>
              <a:rPr kumimoji="1" lang="ja-JP" altLang="en-US" dirty="0">
                <a:solidFill>
                  <a:schemeClr val="tx1"/>
                </a:solidFill>
                <a:latin typeface="Meiryo UI" panose="020B0604030504040204" pitchFamily="50" charset="-128"/>
                <a:ea typeface="Meiryo UI" panose="020B0604030504040204" pitchFamily="50" charset="-128"/>
              </a:rPr>
              <a:t>の取得を申し出た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・看護休暇を取った</a:t>
            </a:r>
          </a:p>
        </p:txBody>
      </p:sp>
      <p:sp>
        <p:nvSpPr>
          <p:cNvPr id="7" name="矢印: 右 6">
            <a:extLst>
              <a:ext uri="{FF2B5EF4-FFF2-40B4-BE49-F238E27FC236}">
                <a16:creationId xmlns:a16="http://schemas.microsoft.com/office/drawing/2014/main" id="{96954A37-F655-4F5F-8AB7-EE5FE09468EC}"/>
              </a:ext>
            </a:extLst>
          </p:cNvPr>
          <p:cNvSpPr/>
          <p:nvPr/>
        </p:nvSpPr>
        <p:spPr>
          <a:xfrm>
            <a:off x="5546830" y="2195751"/>
            <a:ext cx="601884" cy="2170252"/>
          </a:xfrm>
          <a:prstGeom prst="rightArrow">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E9AF8249-8094-4C4C-ACF0-8B73A01005F9}"/>
              </a:ext>
            </a:extLst>
          </p:cNvPr>
          <p:cNvSpPr txBox="1"/>
          <p:nvPr/>
        </p:nvSpPr>
        <p:spPr>
          <a:xfrm>
            <a:off x="749456" y="1773624"/>
            <a:ext cx="3813865"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たとえば・・このようなことを理由とする</a:t>
            </a:r>
          </a:p>
        </p:txBody>
      </p:sp>
      <p:sp>
        <p:nvSpPr>
          <p:cNvPr id="9" name="テキスト ボックス 8">
            <a:extLst>
              <a:ext uri="{FF2B5EF4-FFF2-40B4-BE49-F238E27FC236}">
                <a16:creationId xmlns:a16="http://schemas.microsoft.com/office/drawing/2014/main" id="{AE77109D-B443-4559-975D-79DFECB16FA2}"/>
              </a:ext>
            </a:extLst>
          </p:cNvPr>
          <p:cNvSpPr txBox="1"/>
          <p:nvPr/>
        </p:nvSpPr>
        <p:spPr>
          <a:xfrm>
            <a:off x="7025029" y="1795641"/>
            <a:ext cx="369844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このような行為はハラスメントです！</a:t>
            </a:r>
          </a:p>
        </p:txBody>
      </p:sp>
      <p:sp>
        <p:nvSpPr>
          <p:cNvPr id="10" name="四角形: 角を丸くする 9">
            <a:extLst>
              <a:ext uri="{FF2B5EF4-FFF2-40B4-BE49-F238E27FC236}">
                <a16:creationId xmlns:a16="http://schemas.microsoft.com/office/drawing/2014/main" id="{2279873D-EBA1-4016-BA03-1E76EE8741CB}"/>
              </a:ext>
            </a:extLst>
          </p:cNvPr>
          <p:cNvSpPr/>
          <p:nvPr/>
        </p:nvSpPr>
        <p:spPr>
          <a:xfrm>
            <a:off x="6560895" y="2447891"/>
            <a:ext cx="5079027" cy="172408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・解雇を示唆するようなことを言われた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・正社員からパートになるように言われた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・同僚・上司から制度を利用しないよう言われた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・仕事を取り上げられ雑用をさせられた</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・こんな忙しい時期に妊娠するなんて・・・と言われた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p:txBody>
      </p:sp>
      <p:sp>
        <p:nvSpPr>
          <p:cNvPr id="11" name="四角形: 角を丸くする 10">
            <a:extLst>
              <a:ext uri="{FF2B5EF4-FFF2-40B4-BE49-F238E27FC236}">
                <a16:creationId xmlns:a16="http://schemas.microsoft.com/office/drawing/2014/main" id="{74495928-6A97-4573-B785-03A7DBF5F0E6}"/>
              </a:ext>
            </a:extLst>
          </p:cNvPr>
          <p:cNvSpPr/>
          <p:nvPr/>
        </p:nvSpPr>
        <p:spPr>
          <a:xfrm>
            <a:off x="266217" y="4802732"/>
            <a:ext cx="11535750" cy="1136799"/>
          </a:xfrm>
          <a:prstGeom prst="roundRect">
            <a:avLst/>
          </a:prstGeom>
          <a:solidFill>
            <a:srgbClr val="FFFF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ハラスメントに該当すると考えられる事案があれば、下記の当社のハラスメント窓口にご相談ください！</a:t>
            </a: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管理部　●●　：　</a:t>
            </a:r>
            <a:r>
              <a:rPr kumimoji="1" lang="en-US" altLang="ja-JP" dirty="0">
                <a:solidFill>
                  <a:schemeClr val="tx1"/>
                </a:solidFill>
                <a:latin typeface="Meiryo UI" panose="020B0604030504040204" pitchFamily="50" charset="-128"/>
                <a:ea typeface="Meiryo UI" panose="020B0604030504040204" pitchFamily="50" charset="-128"/>
                <a:hlinkClick r:id="rId2"/>
              </a:rPr>
              <a:t>xxx@co.jp</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en-US" altLang="ja-JP" dirty="0">
                <a:solidFill>
                  <a:schemeClr val="tx1"/>
                </a:solidFill>
                <a:latin typeface="Meiryo UI" panose="020B0604030504040204" pitchFamily="50" charset="-128"/>
                <a:ea typeface="Meiryo UI" panose="020B0604030504040204" pitchFamily="50" charset="-128"/>
              </a:rPr>
              <a:t>TEL: 03-xxxx-xxxx</a:t>
            </a:r>
          </a:p>
        </p:txBody>
      </p:sp>
      <p:sp>
        <p:nvSpPr>
          <p:cNvPr id="2" name="スライド番号プレースホルダー 1">
            <a:extLst>
              <a:ext uri="{FF2B5EF4-FFF2-40B4-BE49-F238E27FC236}">
                <a16:creationId xmlns:a16="http://schemas.microsoft.com/office/drawing/2014/main" id="{5A190066-B753-4DA6-8974-F6822133197A}"/>
              </a:ext>
            </a:extLst>
          </p:cNvPr>
          <p:cNvSpPr>
            <a:spLocks noGrp="1"/>
          </p:cNvSpPr>
          <p:nvPr>
            <p:ph type="sldNum" sz="quarter" idx="12"/>
          </p:nvPr>
        </p:nvSpPr>
        <p:spPr/>
        <p:txBody>
          <a:bodyPr/>
          <a:lstStyle/>
          <a:p>
            <a:fld id="{59FBF61A-F42D-42A3-B33C-C4B828A2D8AF}" type="slidenum">
              <a:rPr kumimoji="1" lang="ja-JP" altLang="en-US" smtClean="0"/>
              <a:t>29</a:t>
            </a:fld>
            <a:endParaRPr kumimoji="1" lang="ja-JP" altLang="en-US"/>
          </a:p>
        </p:txBody>
      </p:sp>
    </p:spTree>
    <p:extLst>
      <p:ext uri="{BB962C8B-B14F-4D97-AF65-F5344CB8AC3E}">
        <p14:creationId xmlns:p14="http://schemas.microsoft.com/office/powerpoint/2010/main" val="138478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DB3C418-7846-46B5-B2FA-F0F3389F0A87}"/>
              </a:ext>
            </a:extLst>
          </p:cNvPr>
          <p:cNvSpPr txBox="1"/>
          <p:nvPr/>
        </p:nvSpPr>
        <p:spPr>
          <a:xfrm>
            <a:off x="288160" y="180268"/>
            <a:ext cx="11615680" cy="400110"/>
          </a:xfrm>
          <a:prstGeom prst="rect">
            <a:avLst/>
          </a:prstGeom>
          <a:noFill/>
        </p:spPr>
        <p:txBody>
          <a:bodyPr wrap="none" rtlCol="0">
            <a:spAutoFit/>
          </a:bodyPr>
          <a:lstStyle/>
          <a:p>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重要</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　</a:t>
            </a:r>
            <a:r>
              <a:rPr kumimoji="1" lang="ja-JP" altLang="en-US" sz="2000" b="1" u="sng" dirty="0">
                <a:latin typeface="Meiryo UI" panose="020B0604030504040204" pitchFamily="50" charset="-128"/>
                <a:ea typeface="Meiryo UI" panose="020B0604030504040204" pitchFamily="50" charset="-128"/>
              </a:rPr>
              <a:t>妊娠・出産の予定がある方はなるべく早く育休の取得等のご意向</a:t>
            </a:r>
            <a:r>
              <a:rPr kumimoji="1" lang="ja-JP" altLang="en-US" sz="2000" dirty="0">
                <a:latin typeface="Meiryo UI" panose="020B0604030504040204" pitchFamily="50" charset="-128"/>
                <a:ea typeface="Meiryo UI" panose="020B0604030504040204" pitchFamily="50" charset="-128"/>
              </a:rPr>
              <a:t>を会社に必ずご連絡ください！</a:t>
            </a:r>
          </a:p>
        </p:txBody>
      </p:sp>
      <p:graphicFrame>
        <p:nvGraphicFramePr>
          <p:cNvPr id="7" name="表 7">
            <a:extLst>
              <a:ext uri="{FF2B5EF4-FFF2-40B4-BE49-F238E27FC236}">
                <a16:creationId xmlns:a16="http://schemas.microsoft.com/office/drawing/2014/main" id="{3A21CA70-A3D2-4C08-AE2C-6AB1F814A3A6}"/>
              </a:ext>
            </a:extLst>
          </p:cNvPr>
          <p:cNvGraphicFramePr>
            <a:graphicFrameLocks noGrp="1"/>
          </p:cNvGraphicFramePr>
          <p:nvPr>
            <p:extLst>
              <p:ext uri="{D42A27DB-BD31-4B8C-83A1-F6EECF244321}">
                <p14:modId xmlns:p14="http://schemas.microsoft.com/office/powerpoint/2010/main" val="986852711"/>
              </p:ext>
            </p:extLst>
          </p:nvPr>
        </p:nvGraphicFramePr>
        <p:xfrm>
          <a:off x="1528147" y="3168235"/>
          <a:ext cx="8128000" cy="1681455"/>
        </p:xfrm>
        <a:graphic>
          <a:graphicData uri="http://schemas.openxmlformats.org/drawingml/2006/table">
            <a:tbl>
              <a:tblPr firstRow="1" bandRow="1">
                <a:tableStyleId>{F5AB1C69-6EDB-4FF4-983F-18BD219EF322}</a:tableStyleId>
              </a:tblPr>
              <a:tblGrid>
                <a:gridCol w="4064000">
                  <a:extLst>
                    <a:ext uri="{9D8B030D-6E8A-4147-A177-3AD203B41FA5}">
                      <a16:colId xmlns:a16="http://schemas.microsoft.com/office/drawing/2014/main" val="1842694081"/>
                    </a:ext>
                  </a:extLst>
                </a:gridCol>
                <a:gridCol w="4064000">
                  <a:extLst>
                    <a:ext uri="{9D8B030D-6E8A-4147-A177-3AD203B41FA5}">
                      <a16:colId xmlns:a16="http://schemas.microsoft.com/office/drawing/2014/main" val="343365805"/>
                    </a:ext>
                  </a:extLst>
                </a:gridCol>
              </a:tblGrid>
              <a:tr h="370840">
                <a:tc>
                  <a:txBody>
                    <a:bodyPr/>
                    <a:lstStyle/>
                    <a:p>
                      <a:r>
                        <a:rPr kumimoji="1" lang="ja-JP" altLang="en-US" dirty="0"/>
                        <a:t>該当するものに〇</a:t>
                      </a:r>
                    </a:p>
                  </a:txBody>
                  <a:tcPr/>
                </a:tc>
                <a:tc>
                  <a:txBody>
                    <a:bodyPr/>
                    <a:lstStyle/>
                    <a:p>
                      <a:endParaRPr kumimoji="1" lang="ja-JP" altLang="en-US" dirty="0"/>
                    </a:p>
                  </a:txBody>
                  <a:tcPr/>
                </a:tc>
                <a:extLst>
                  <a:ext uri="{0D108BD9-81ED-4DB2-BD59-A6C34878D82A}">
                    <a16:rowId xmlns:a16="http://schemas.microsoft.com/office/drawing/2014/main" val="45129716"/>
                  </a:ext>
                </a:extLst>
              </a:tr>
              <a:tr h="524562">
                <a:tc>
                  <a:txBody>
                    <a:bodyPr/>
                    <a:lstStyle/>
                    <a:p>
                      <a:endParaRPr kumimoji="1" lang="ja-JP" altLang="en-US" dirty="0"/>
                    </a:p>
                  </a:txBody>
                  <a:tcPr/>
                </a:tc>
                <a:tc>
                  <a:txBody>
                    <a:bodyPr/>
                    <a:lstStyle/>
                    <a:p>
                      <a:pPr indent="279400" algn="just">
                        <a:lnSpc>
                          <a:spcPts val="1600"/>
                        </a:lnSpc>
                      </a:pPr>
                      <a:r>
                        <a:rPr lang="ja-JP" sz="140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育児休業</a:t>
                      </a:r>
                      <a:r>
                        <a:rPr lang="ja-JP" altLang="en-US" sz="1400" kern="100" dirty="0">
                          <a:solidFill>
                            <a:srgbClr val="7030A0"/>
                          </a:solidFill>
                          <a:effectLst/>
                          <a:latin typeface="Century" panose="02040604050505020304" pitchFamily="18" charset="0"/>
                          <a:ea typeface="メイリオ" panose="020B0604030504040204" pitchFamily="50" charset="-128"/>
                          <a:cs typeface="Times New Roman" panose="02020603050405020304" pitchFamily="18" charset="0"/>
                        </a:rPr>
                        <a:t>（出生時育児休業を含む）</a:t>
                      </a:r>
                      <a:endParaRPr lang="en-US" altLang="ja-JP" sz="1400" kern="100" dirty="0">
                        <a:solidFill>
                          <a:srgbClr val="7030A0"/>
                        </a:solidFill>
                        <a:effectLst/>
                        <a:latin typeface="Century" panose="02040604050505020304" pitchFamily="18" charset="0"/>
                        <a:ea typeface="メイリオ" panose="020B0604030504040204" pitchFamily="50" charset="-128"/>
                        <a:cs typeface="Times New Roman" panose="02020603050405020304" pitchFamily="18" charset="0"/>
                      </a:endParaRPr>
                    </a:p>
                    <a:p>
                      <a:pPr indent="279400" algn="just">
                        <a:lnSpc>
                          <a:spcPts val="1600"/>
                        </a:lnSpc>
                      </a:pPr>
                      <a:r>
                        <a:rPr lang="ja-JP" sz="140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を取得する。　　</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83949545"/>
                  </a:ext>
                </a:extLst>
              </a:tr>
              <a:tr h="415213">
                <a:tc>
                  <a:txBody>
                    <a:bodyPr/>
                    <a:lstStyle/>
                    <a:p>
                      <a:endParaRPr kumimoji="1" lang="ja-JP" altLang="en-US"/>
                    </a:p>
                  </a:txBody>
                  <a:tcPr/>
                </a:tc>
                <a:tc>
                  <a:txBody>
                    <a:bodyPr/>
                    <a:lstStyle/>
                    <a:p>
                      <a:pPr indent="279400" algn="just">
                        <a:lnSpc>
                          <a:spcPts val="1600"/>
                        </a:lnSpc>
                      </a:pPr>
                      <a:r>
                        <a:rPr lang="ja-JP" sz="1400" kern="10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取得する意向はない。</a:t>
                      </a:r>
                      <a:endParaRPr lang="ja-JP" sz="120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16310812"/>
                  </a:ext>
                </a:extLst>
              </a:tr>
              <a:tr h="370840">
                <a:tc>
                  <a:txBody>
                    <a:bodyPr/>
                    <a:lstStyle/>
                    <a:p>
                      <a:endParaRPr kumimoji="1" lang="ja-JP" altLang="en-US"/>
                    </a:p>
                  </a:txBody>
                  <a:tcPr/>
                </a:tc>
                <a:tc>
                  <a:txBody>
                    <a:bodyPr/>
                    <a:lstStyle/>
                    <a:p>
                      <a:pPr indent="279400" algn="just">
                        <a:lnSpc>
                          <a:spcPts val="1600"/>
                        </a:lnSpc>
                      </a:pPr>
                      <a:r>
                        <a:rPr lang="ja-JP" sz="1400" kern="100" dirty="0">
                          <a:solidFill>
                            <a:schemeClr val="tx1"/>
                          </a:solidFill>
                          <a:effectLst/>
                          <a:latin typeface="Century" panose="02040604050505020304" pitchFamily="18" charset="0"/>
                          <a:ea typeface="メイリオ" panose="020B0604030504040204" pitchFamily="50" charset="-128"/>
                          <a:cs typeface="Times New Roman" panose="02020603050405020304" pitchFamily="18" charset="0"/>
                        </a:rPr>
                        <a:t>検討中</a:t>
                      </a:r>
                      <a:endParaRPr lang="ja-JP" sz="12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1884755"/>
                  </a:ext>
                </a:extLst>
              </a:tr>
            </a:tbl>
          </a:graphicData>
        </a:graphic>
      </p:graphicFrame>
      <p:sp>
        <p:nvSpPr>
          <p:cNvPr id="8" name="テキスト ボックス 7">
            <a:extLst>
              <a:ext uri="{FF2B5EF4-FFF2-40B4-BE49-F238E27FC236}">
                <a16:creationId xmlns:a16="http://schemas.microsoft.com/office/drawing/2014/main" id="{0EE535AC-A3AE-462C-8AB7-53F3F45BE709}"/>
              </a:ext>
            </a:extLst>
          </p:cNvPr>
          <p:cNvSpPr txBox="1"/>
          <p:nvPr/>
        </p:nvSpPr>
        <p:spPr>
          <a:xfrm>
            <a:off x="606490" y="1472574"/>
            <a:ext cx="10802957" cy="1200329"/>
          </a:xfrm>
          <a:prstGeom prst="rect">
            <a:avLst/>
          </a:prstGeom>
          <a:noFill/>
        </p:spPr>
        <p:txBody>
          <a:bodyPr wrap="none" rtlCol="0">
            <a:spAutoFit/>
          </a:bodyPr>
          <a:lstStyle/>
          <a:p>
            <a:r>
              <a:rPr kumimoji="1" lang="ja-JP" altLang="en-US" dirty="0"/>
              <a:t>株式会社●●　</a:t>
            </a:r>
            <a:endParaRPr kumimoji="1" lang="en-US" altLang="ja-JP" dirty="0"/>
          </a:p>
          <a:p>
            <a:r>
              <a:rPr kumimoji="1" lang="ja-JP" altLang="en-US" dirty="0"/>
              <a:t>代表取締役●●　●●　殿</a:t>
            </a:r>
            <a:endParaRPr kumimoji="1" lang="en-US" altLang="ja-JP" dirty="0"/>
          </a:p>
          <a:p>
            <a:endParaRPr kumimoji="1" lang="en-US" altLang="ja-JP" dirty="0"/>
          </a:p>
          <a:p>
            <a:r>
              <a:rPr kumimoji="1" lang="ja-JP" altLang="en-US" dirty="0"/>
              <a:t>産休・育休ハンドブックでの妊娠・出産・育児等の制度周知を受け、以下の通り意向をお伝えします。</a:t>
            </a:r>
          </a:p>
        </p:txBody>
      </p:sp>
      <p:sp>
        <p:nvSpPr>
          <p:cNvPr id="9" name="正方形/長方形 8">
            <a:extLst>
              <a:ext uri="{FF2B5EF4-FFF2-40B4-BE49-F238E27FC236}">
                <a16:creationId xmlns:a16="http://schemas.microsoft.com/office/drawing/2014/main" id="{CC31FC9E-59BD-492D-BC4D-D18C1E434B6B}"/>
              </a:ext>
            </a:extLst>
          </p:cNvPr>
          <p:cNvSpPr/>
          <p:nvPr/>
        </p:nvSpPr>
        <p:spPr>
          <a:xfrm>
            <a:off x="335902" y="1156996"/>
            <a:ext cx="11467322" cy="538376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737DA0B4-BA13-414D-91E6-C911A7FDDDB6}"/>
              </a:ext>
            </a:extLst>
          </p:cNvPr>
          <p:cNvSpPr txBox="1"/>
          <p:nvPr/>
        </p:nvSpPr>
        <p:spPr>
          <a:xfrm>
            <a:off x="9092520" y="1390261"/>
            <a:ext cx="2492990" cy="369332"/>
          </a:xfrm>
          <a:prstGeom prst="rect">
            <a:avLst/>
          </a:prstGeom>
          <a:noFill/>
        </p:spPr>
        <p:txBody>
          <a:bodyPr wrap="none" rtlCol="0">
            <a:spAutoFit/>
          </a:bodyPr>
          <a:lstStyle/>
          <a:p>
            <a:r>
              <a:rPr kumimoji="1" lang="ja-JP" altLang="en-US" dirty="0"/>
              <a:t>提出日：●年●月●日</a:t>
            </a:r>
          </a:p>
        </p:txBody>
      </p:sp>
      <p:sp>
        <p:nvSpPr>
          <p:cNvPr id="12" name="テキスト ボックス 11">
            <a:extLst>
              <a:ext uri="{FF2B5EF4-FFF2-40B4-BE49-F238E27FC236}">
                <a16:creationId xmlns:a16="http://schemas.microsoft.com/office/drawing/2014/main" id="{3B6B024E-CD02-45A2-88BD-6A3EC46DE411}"/>
              </a:ext>
            </a:extLst>
          </p:cNvPr>
          <p:cNvSpPr txBox="1"/>
          <p:nvPr/>
        </p:nvSpPr>
        <p:spPr>
          <a:xfrm>
            <a:off x="8517132" y="5438965"/>
            <a:ext cx="2031325" cy="646331"/>
          </a:xfrm>
          <a:prstGeom prst="rect">
            <a:avLst/>
          </a:prstGeom>
          <a:noFill/>
        </p:spPr>
        <p:txBody>
          <a:bodyPr wrap="none" rtlCol="0">
            <a:spAutoFit/>
          </a:bodyPr>
          <a:lstStyle/>
          <a:p>
            <a:r>
              <a:rPr kumimoji="1" lang="ja-JP" altLang="en-US" dirty="0"/>
              <a:t>所属：●●部</a:t>
            </a:r>
            <a:endParaRPr kumimoji="1" lang="en-US" altLang="ja-JP" dirty="0"/>
          </a:p>
          <a:p>
            <a:r>
              <a:rPr kumimoji="1" lang="ja-JP" altLang="en-US" dirty="0"/>
              <a:t>氏名：●●　●●</a:t>
            </a:r>
          </a:p>
        </p:txBody>
      </p:sp>
      <p:sp>
        <p:nvSpPr>
          <p:cNvPr id="13" name="テキスト ボックス 12">
            <a:extLst>
              <a:ext uri="{FF2B5EF4-FFF2-40B4-BE49-F238E27FC236}">
                <a16:creationId xmlns:a16="http://schemas.microsoft.com/office/drawing/2014/main" id="{AF07612C-8733-4B2A-B20A-C71415795E6D}"/>
              </a:ext>
            </a:extLst>
          </p:cNvPr>
          <p:cNvSpPr txBox="1"/>
          <p:nvPr/>
        </p:nvSpPr>
        <p:spPr>
          <a:xfrm>
            <a:off x="3215895" y="697010"/>
            <a:ext cx="8836090" cy="369332"/>
          </a:xfrm>
          <a:prstGeom prst="rect">
            <a:avLst/>
          </a:prstGeom>
          <a:noFill/>
        </p:spPr>
        <p:txBody>
          <a:bodyPr wrap="square" rtlCol="0">
            <a:spAutoFit/>
          </a:bodyPr>
          <a:lstStyle/>
          <a:p>
            <a:r>
              <a:rPr kumimoji="1" lang="en-US" altLang="ja-JP" dirty="0"/>
              <a:t>※</a:t>
            </a:r>
            <a:r>
              <a:rPr kumimoji="1" lang="ja-JP" altLang="en-US" dirty="0"/>
              <a:t>こちらのスライドを印刷・データ添付等により管理部までご提出ください。</a:t>
            </a:r>
          </a:p>
        </p:txBody>
      </p:sp>
      <p:sp>
        <p:nvSpPr>
          <p:cNvPr id="2" name="スライド番号プレースホルダー 1">
            <a:extLst>
              <a:ext uri="{FF2B5EF4-FFF2-40B4-BE49-F238E27FC236}">
                <a16:creationId xmlns:a16="http://schemas.microsoft.com/office/drawing/2014/main" id="{B9CE0621-2A7A-49C7-9FE9-EA48D438C7AB}"/>
              </a:ext>
            </a:extLst>
          </p:cNvPr>
          <p:cNvSpPr>
            <a:spLocks noGrp="1"/>
          </p:cNvSpPr>
          <p:nvPr>
            <p:ph type="sldNum" sz="quarter" idx="12"/>
          </p:nvPr>
        </p:nvSpPr>
        <p:spPr/>
        <p:txBody>
          <a:bodyPr/>
          <a:lstStyle/>
          <a:p>
            <a:fld id="{59FBF61A-F42D-42A3-B33C-C4B828A2D8AF}" type="slidenum">
              <a:rPr kumimoji="1" lang="ja-JP" altLang="en-US" smtClean="0"/>
              <a:t>3</a:t>
            </a:fld>
            <a:endParaRPr kumimoji="1" lang="ja-JP" altLang="en-US"/>
          </a:p>
        </p:txBody>
      </p:sp>
    </p:spTree>
    <p:extLst>
      <p:ext uri="{BB962C8B-B14F-4D97-AF65-F5344CB8AC3E}">
        <p14:creationId xmlns:p14="http://schemas.microsoft.com/office/powerpoint/2010/main" val="17983480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1D5DA72-0B53-441C-9BE7-7237F1D99ACC}"/>
              </a:ext>
            </a:extLst>
          </p:cNvPr>
          <p:cNvSpPr txBox="1"/>
          <p:nvPr/>
        </p:nvSpPr>
        <p:spPr>
          <a:xfrm>
            <a:off x="266217" y="266219"/>
            <a:ext cx="3365024"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育児休業等に関する相談窓口</a:t>
            </a:r>
          </a:p>
        </p:txBody>
      </p:sp>
      <p:sp>
        <p:nvSpPr>
          <p:cNvPr id="5" name="四角形: 角を丸くする 4">
            <a:extLst>
              <a:ext uri="{FF2B5EF4-FFF2-40B4-BE49-F238E27FC236}">
                <a16:creationId xmlns:a16="http://schemas.microsoft.com/office/drawing/2014/main" id="{56F775D9-98DA-4433-8015-D151356701D1}"/>
              </a:ext>
            </a:extLst>
          </p:cNvPr>
          <p:cNvSpPr/>
          <p:nvPr/>
        </p:nvSpPr>
        <p:spPr>
          <a:xfrm>
            <a:off x="567435" y="1440983"/>
            <a:ext cx="10926501" cy="21979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当社では、育児休業</a:t>
            </a:r>
            <a:r>
              <a:rPr kumimoji="1" lang="ja-JP" altLang="en-US" dirty="0">
                <a:solidFill>
                  <a:srgbClr val="7030A0"/>
                </a:solidFill>
                <a:latin typeface="Meiryo UI" panose="020B0604030504040204" pitchFamily="50" charset="-128"/>
                <a:ea typeface="Meiryo UI" panose="020B0604030504040204" pitchFamily="50" charset="-128"/>
              </a:rPr>
              <a:t>等</a:t>
            </a:r>
            <a:r>
              <a:rPr kumimoji="1" lang="ja-JP" altLang="en-US" dirty="0">
                <a:solidFill>
                  <a:schemeClr val="tx1"/>
                </a:solidFill>
                <a:latin typeface="Meiryo UI" panose="020B0604030504040204" pitchFamily="50" charset="-128"/>
                <a:ea typeface="Meiryo UI" panose="020B0604030504040204" pitchFamily="50" charset="-128"/>
              </a:rPr>
              <a:t>を取得しやすい雇用環境の整備のために、育児休業</a:t>
            </a:r>
            <a:r>
              <a:rPr kumimoji="1" lang="ja-JP" altLang="en-US" dirty="0">
                <a:solidFill>
                  <a:srgbClr val="7030A0"/>
                </a:solidFill>
                <a:latin typeface="Meiryo UI" panose="020B0604030504040204" pitchFamily="50" charset="-128"/>
                <a:ea typeface="Meiryo UI" panose="020B0604030504040204" pitchFamily="50" charset="-128"/>
              </a:rPr>
              <a:t>等</a:t>
            </a:r>
            <a:r>
              <a:rPr kumimoji="1" lang="ja-JP" altLang="en-US" dirty="0">
                <a:solidFill>
                  <a:schemeClr val="tx1"/>
                </a:solidFill>
                <a:latin typeface="Meiryo UI" panose="020B0604030504040204" pitchFamily="50" charset="-128"/>
                <a:ea typeface="Meiryo UI" panose="020B0604030504040204" pitchFamily="50" charset="-128"/>
              </a:rPr>
              <a:t>に関する相談窓口を設置しています！育児休業等に関する相談があればお気軽にご相談ください。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管理部　●●　：　</a:t>
            </a:r>
            <a:r>
              <a:rPr kumimoji="1" lang="en-US" altLang="ja-JP" dirty="0">
                <a:solidFill>
                  <a:schemeClr val="tx1"/>
                </a:solidFill>
                <a:latin typeface="Meiryo UI" panose="020B0604030504040204" pitchFamily="50" charset="-128"/>
                <a:ea typeface="Meiryo UI" panose="020B0604030504040204" pitchFamily="50" charset="-128"/>
                <a:hlinkClick r:id="rId2"/>
              </a:rPr>
              <a:t>xxx@co.jp</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en-US" altLang="ja-JP" dirty="0">
                <a:solidFill>
                  <a:schemeClr val="tx1"/>
                </a:solidFill>
                <a:latin typeface="Meiryo UI" panose="020B0604030504040204" pitchFamily="50" charset="-128"/>
                <a:ea typeface="Meiryo UI" panose="020B0604030504040204" pitchFamily="50" charset="-128"/>
              </a:rPr>
              <a:t>TEL: 03-xxxx-xxxx</a:t>
            </a:r>
          </a:p>
          <a:p>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7ACD531-B4E6-4ED3-944D-38CE12274E87}"/>
              </a:ext>
            </a:extLst>
          </p:cNvPr>
          <p:cNvSpPr>
            <a:spLocks noGrp="1"/>
          </p:cNvSpPr>
          <p:nvPr>
            <p:ph type="sldNum" sz="quarter" idx="12"/>
          </p:nvPr>
        </p:nvSpPr>
        <p:spPr/>
        <p:txBody>
          <a:bodyPr/>
          <a:lstStyle/>
          <a:p>
            <a:fld id="{59FBF61A-F42D-42A3-B33C-C4B828A2D8AF}" type="slidenum">
              <a:rPr kumimoji="1" lang="ja-JP" altLang="en-US" smtClean="0"/>
              <a:t>30</a:t>
            </a:fld>
            <a:endParaRPr kumimoji="1" lang="ja-JP" altLang="en-US"/>
          </a:p>
        </p:txBody>
      </p:sp>
    </p:spTree>
    <p:extLst>
      <p:ext uri="{BB962C8B-B14F-4D97-AF65-F5344CB8AC3E}">
        <p14:creationId xmlns:p14="http://schemas.microsoft.com/office/powerpoint/2010/main" val="1373035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4D4B5B4E-9C4A-4153-905C-DE5C1903A8DF}"/>
              </a:ext>
            </a:extLst>
          </p:cNvPr>
          <p:cNvSpPr/>
          <p:nvPr/>
        </p:nvSpPr>
        <p:spPr>
          <a:xfrm>
            <a:off x="419878" y="4581331"/>
            <a:ext cx="11215395" cy="17821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本産休・育休ハンドブックは、</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10</a:t>
            </a:r>
            <a:r>
              <a:rPr kumimoji="1" lang="ja-JP" altLang="en-US" sz="1400" dirty="0">
                <a:solidFill>
                  <a:schemeClr val="tx1"/>
                </a:solidFill>
                <a:latin typeface="Meiryo UI" panose="020B0604030504040204" pitchFamily="50" charset="-128"/>
                <a:ea typeface="Meiryo UI" panose="020B0604030504040204" pitchFamily="50" charset="-128"/>
              </a:rPr>
              <a:t>月に施行が予定されている法律等をもとに、弊社顧問先様の従業員様への産休・育休の制度についてご周知いただけるような一般的な内容をサンプルとして提供するものです。自社のご状況に応じ内容はご変更いただく必要がある場合がありますのであらかじめご了承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ご不明点等あれば弊社までお問い合わせください。</a:t>
            </a:r>
          </a:p>
        </p:txBody>
      </p:sp>
      <p:sp>
        <p:nvSpPr>
          <p:cNvPr id="2" name="スライド番号プレースホルダー 1">
            <a:extLst>
              <a:ext uri="{FF2B5EF4-FFF2-40B4-BE49-F238E27FC236}">
                <a16:creationId xmlns:a16="http://schemas.microsoft.com/office/drawing/2014/main" id="{0322F54E-2BFE-4CDD-93D3-DBEEFF79F07B}"/>
              </a:ext>
            </a:extLst>
          </p:cNvPr>
          <p:cNvSpPr>
            <a:spLocks noGrp="1"/>
          </p:cNvSpPr>
          <p:nvPr>
            <p:ph type="sldNum" sz="quarter" idx="12"/>
          </p:nvPr>
        </p:nvSpPr>
        <p:spPr/>
        <p:txBody>
          <a:bodyPr/>
          <a:lstStyle/>
          <a:p>
            <a:fld id="{59FBF61A-F42D-42A3-B33C-C4B828A2D8AF}" type="slidenum">
              <a:rPr kumimoji="1" lang="ja-JP" altLang="en-US" smtClean="0"/>
              <a:t>31</a:t>
            </a:fld>
            <a:endParaRPr kumimoji="1" lang="ja-JP" altLang="en-US"/>
          </a:p>
        </p:txBody>
      </p:sp>
    </p:spTree>
    <p:extLst>
      <p:ext uri="{BB962C8B-B14F-4D97-AF65-F5344CB8AC3E}">
        <p14:creationId xmlns:p14="http://schemas.microsoft.com/office/powerpoint/2010/main" val="208563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39553-4165-4112-AA2C-6D6859CA1DD7}"/>
              </a:ext>
            </a:extLst>
          </p:cNvPr>
          <p:cNvSpPr>
            <a:spLocks noGrp="1"/>
          </p:cNvSpPr>
          <p:nvPr>
            <p:ph type="title"/>
          </p:nvPr>
        </p:nvSpPr>
        <p:spPr>
          <a:xfrm>
            <a:off x="1071465" y="2315223"/>
            <a:ext cx="10515600" cy="1325563"/>
          </a:xfrm>
        </p:spPr>
        <p:txBody>
          <a:bodyPr/>
          <a:lstStyle/>
          <a:p>
            <a:pPr algn="ctr"/>
            <a:r>
              <a:rPr kumimoji="1" lang="ja-JP" altLang="en-US" dirty="0">
                <a:latin typeface="Meiryo UI" panose="020B0604030504040204" pitchFamily="50" charset="-128"/>
                <a:ea typeface="Meiryo UI" panose="020B0604030504040204" pitchFamily="50" charset="-128"/>
              </a:rPr>
              <a:t>妊娠・出産をめぐる制度概要</a:t>
            </a:r>
          </a:p>
        </p:txBody>
      </p:sp>
      <p:sp>
        <p:nvSpPr>
          <p:cNvPr id="3" name="四角形: 角を丸くする 2">
            <a:extLst>
              <a:ext uri="{FF2B5EF4-FFF2-40B4-BE49-F238E27FC236}">
                <a16:creationId xmlns:a16="http://schemas.microsoft.com/office/drawing/2014/main" id="{5A06DD4F-B5BC-4877-A672-C31080FEC37F}"/>
              </a:ext>
            </a:extLst>
          </p:cNvPr>
          <p:cNvSpPr/>
          <p:nvPr/>
        </p:nvSpPr>
        <p:spPr>
          <a:xfrm>
            <a:off x="2499049" y="3532413"/>
            <a:ext cx="7473820" cy="1942129"/>
          </a:xfrm>
          <a:prstGeom prst="roundRect">
            <a:avLst/>
          </a:prstGeom>
          <a:solidFill>
            <a:srgbClr val="FEE6F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ここでは妊娠・出産をめぐって、どんな時期にどんな制度があるのか・・・</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全体像を見渡せるように、制度概要をまとめています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全体像の把握のためにご活用ください。</a:t>
            </a:r>
          </a:p>
        </p:txBody>
      </p:sp>
      <p:sp>
        <p:nvSpPr>
          <p:cNvPr id="4" name="スライド番号プレースホルダー 3">
            <a:extLst>
              <a:ext uri="{FF2B5EF4-FFF2-40B4-BE49-F238E27FC236}">
                <a16:creationId xmlns:a16="http://schemas.microsoft.com/office/drawing/2014/main" id="{0C6CEBDA-313D-478E-A1FF-47A36849E1AA}"/>
              </a:ext>
            </a:extLst>
          </p:cNvPr>
          <p:cNvSpPr>
            <a:spLocks noGrp="1"/>
          </p:cNvSpPr>
          <p:nvPr>
            <p:ph type="sldNum" sz="quarter" idx="12"/>
          </p:nvPr>
        </p:nvSpPr>
        <p:spPr/>
        <p:txBody>
          <a:bodyPr/>
          <a:lstStyle/>
          <a:p>
            <a:fld id="{59FBF61A-F42D-42A3-B33C-C4B828A2D8AF}" type="slidenum">
              <a:rPr kumimoji="1" lang="ja-JP" altLang="en-US" smtClean="0"/>
              <a:t>4</a:t>
            </a:fld>
            <a:endParaRPr kumimoji="1" lang="ja-JP" altLang="en-US"/>
          </a:p>
        </p:txBody>
      </p:sp>
    </p:spTree>
    <p:extLst>
      <p:ext uri="{BB962C8B-B14F-4D97-AF65-F5344CB8AC3E}">
        <p14:creationId xmlns:p14="http://schemas.microsoft.com/office/powerpoint/2010/main" val="1677920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05F1D1E-8564-4B80-9254-1EBD548B8142}"/>
              </a:ext>
            </a:extLst>
          </p:cNvPr>
          <p:cNvSpPr txBox="1"/>
          <p:nvPr/>
        </p:nvSpPr>
        <p:spPr>
          <a:xfrm>
            <a:off x="478090" y="378555"/>
            <a:ext cx="394370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従業員が利用できる産休・育休制度</a:t>
            </a:r>
          </a:p>
        </p:txBody>
      </p:sp>
      <p:sp>
        <p:nvSpPr>
          <p:cNvPr id="5" name="四角形: 角を丸くする 4">
            <a:extLst>
              <a:ext uri="{FF2B5EF4-FFF2-40B4-BE49-F238E27FC236}">
                <a16:creationId xmlns:a16="http://schemas.microsoft.com/office/drawing/2014/main" id="{A58F86DC-5780-4C59-9427-35CC2711BCDE}"/>
              </a:ext>
            </a:extLst>
          </p:cNvPr>
          <p:cNvSpPr/>
          <p:nvPr/>
        </p:nvSpPr>
        <p:spPr>
          <a:xfrm>
            <a:off x="524387" y="900453"/>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妊娠</a:t>
            </a:r>
          </a:p>
        </p:txBody>
      </p:sp>
      <p:sp>
        <p:nvSpPr>
          <p:cNvPr id="10" name="四角形: 角を丸くする 9">
            <a:extLst>
              <a:ext uri="{FF2B5EF4-FFF2-40B4-BE49-F238E27FC236}">
                <a16:creationId xmlns:a16="http://schemas.microsoft.com/office/drawing/2014/main" id="{52FDA0E1-8E46-4385-8459-7D18E550E199}"/>
              </a:ext>
            </a:extLst>
          </p:cNvPr>
          <p:cNvSpPr/>
          <p:nvPr/>
        </p:nvSpPr>
        <p:spPr>
          <a:xfrm>
            <a:off x="3206457" y="923603"/>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出産</a:t>
            </a:r>
          </a:p>
        </p:txBody>
      </p:sp>
      <p:sp>
        <p:nvSpPr>
          <p:cNvPr id="12" name="正方形/長方形 11">
            <a:extLst>
              <a:ext uri="{FF2B5EF4-FFF2-40B4-BE49-F238E27FC236}">
                <a16:creationId xmlns:a16="http://schemas.microsoft.com/office/drawing/2014/main" id="{E7D6F37C-0BE8-44A5-97AD-DD2003CFB466}"/>
              </a:ext>
            </a:extLst>
          </p:cNvPr>
          <p:cNvSpPr/>
          <p:nvPr/>
        </p:nvSpPr>
        <p:spPr>
          <a:xfrm>
            <a:off x="2417912" y="3619955"/>
            <a:ext cx="1327866"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⑤産前休業</a:t>
            </a:r>
          </a:p>
        </p:txBody>
      </p:sp>
      <p:sp>
        <p:nvSpPr>
          <p:cNvPr id="15" name="正方形/長方形 14">
            <a:extLst>
              <a:ext uri="{FF2B5EF4-FFF2-40B4-BE49-F238E27FC236}">
                <a16:creationId xmlns:a16="http://schemas.microsoft.com/office/drawing/2014/main" id="{6A9D5D2E-3534-4F82-858D-DC5CFB61E9D6}"/>
              </a:ext>
            </a:extLst>
          </p:cNvPr>
          <p:cNvSpPr/>
          <p:nvPr/>
        </p:nvSpPr>
        <p:spPr>
          <a:xfrm>
            <a:off x="3864118" y="3624155"/>
            <a:ext cx="1354690"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⑥産後休業</a:t>
            </a:r>
          </a:p>
        </p:txBody>
      </p:sp>
      <p:sp>
        <p:nvSpPr>
          <p:cNvPr id="17" name="正方形/長方形 16">
            <a:extLst>
              <a:ext uri="{FF2B5EF4-FFF2-40B4-BE49-F238E27FC236}">
                <a16:creationId xmlns:a16="http://schemas.microsoft.com/office/drawing/2014/main" id="{CCF35BA9-B876-4F3B-872B-0311D1DC9E09}"/>
              </a:ext>
            </a:extLst>
          </p:cNvPr>
          <p:cNvSpPr/>
          <p:nvPr/>
        </p:nvSpPr>
        <p:spPr>
          <a:xfrm>
            <a:off x="1192179" y="2176454"/>
            <a:ext cx="5561639"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②保健指導・妊婦検診を受けるための時間の確保</a:t>
            </a:r>
          </a:p>
        </p:txBody>
      </p:sp>
      <p:cxnSp>
        <p:nvCxnSpPr>
          <p:cNvPr id="19" name="直線コネクタ 18">
            <a:extLst>
              <a:ext uri="{FF2B5EF4-FFF2-40B4-BE49-F238E27FC236}">
                <a16:creationId xmlns:a16="http://schemas.microsoft.com/office/drawing/2014/main" id="{3B61F37B-9A34-482B-AB1D-EA8C37826737}"/>
              </a:ext>
            </a:extLst>
          </p:cNvPr>
          <p:cNvCxnSpPr>
            <a:cxnSpLocks/>
          </p:cNvCxnSpPr>
          <p:nvPr/>
        </p:nvCxnSpPr>
        <p:spPr>
          <a:xfrm>
            <a:off x="1045246" y="1340821"/>
            <a:ext cx="0" cy="5353293"/>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0" name="四角形: 角を丸くする 19">
            <a:extLst>
              <a:ext uri="{FF2B5EF4-FFF2-40B4-BE49-F238E27FC236}">
                <a16:creationId xmlns:a16="http://schemas.microsoft.com/office/drawing/2014/main" id="{E5A56510-39C1-40D1-8386-B63FF0952575}"/>
              </a:ext>
            </a:extLst>
          </p:cNvPr>
          <p:cNvSpPr/>
          <p:nvPr/>
        </p:nvSpPr>
        <p:spPr>
          <a:xfrm>
            <a:off x="6316188" y="903622"/>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子</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歳</a:t>
            </a:r>
          </a:p>
        </p:txBody>
      </p:sp>
      <p:sp>
        <p:nvSpPr>
          <p:cNvPr id="22" name="正方形/長方形 21">
            <a:extLst>
              <a:ext uri="{FF2B5EF4-FFF2-40B4-BE49-F238E27FC236}">
                <a16:creationId xmlns:a16="http://schemas.microsoft.com/office/drawing/2014/main" id="{A89B3AED-8CD5-4143-9768-D6E9811599DD}"/>
              </a:ext>
            </a:extLst>
          </p:cNvPr>
          <p:cNvSpPr/>
          <p:nvPr/>
        </p:nvSpPr>
        <p:spPr>
          <a:xfrm>
            <a:off x="1199674" y="1728845"/>
            <a:ext cx="2467580"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①妊娠中の軽易業務転換</a:t>
            </a:r>
          </a:p>
        </p:txBody>
      </p:sp>
      <p:sp>
        <p:nvSpPr>
          <p:cNvPr id="24" name="正方形/長方形 23">
            <a:extLst>
              <a:ext uri="{FF2B5EF4-FFF2-40B4-BE49-F238E27FC236}">
                <a16:creationId xmlns:a16="http://schemas.microsoft.com/office/drawing/2014/main" id="{2B2D7327-EFA5-49B8-9E47-C2DDC695AD69}"/>
              </a:ext>
            </a:extLst>
          </p:cNvPr>
          <p:cNvSpPr/>
          <p:nvPr/>
        </p:nvSpPr>
        <p:spPr>
          <a:xfrm>
            <a:off x="1184808" y="3110986"/>
            <a:ext cx="5627287"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④時間外・休日・深夜労働・変形労働時間制・危険有害業務の制限</a:t>
            </a:r>
          </a:p>
        </p:txBody>
      </p:sp>
      <p:sp>
        <p:nvSpPr>
          <p:cNvPr id="26" name="四角形: 角を丸くする 25">
            <a:extLst>
              <a:ext uri="{FF2B5EF4-FFF2-40B4-BE49-F238E27FC236}">
                <a16:creationId xmlns:a16="http://schemas.microsoft.com/office/drawing/2014/main" id="{2C5DDA62-9A7B-439F-97CD-869E23B83931}"/>
              </a:ext>
            </a:extLst>
          </p:cNvPr>
          <p:cNvSpPr/>
          <p:nvPr/>
        </p:nvSpPr>
        <p:spPr>
          <a:xfrm>
            <a:off x="9217602" y="940711"/>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子</a:t>
            </a:r>
            <a:r>
              <a:rPr kumimoji="1" lang="en-US" altLang="ja-JP" dirty="0">
                <a:solidFill>
                  <a:schemeClr val="tx1"/>
                </a:solidFill>
                <a:latin typeface="Meiryo UI" panose="020B0604030504040204" pitchFamily="50" charset="-128"/>
                <a:ea typeface="Meiryo UI" panose="020B0604030504040204" pitchFamily="50" charset="-128"/>
              </a:rPr>
              <a:t>3</a:t>
            </a:r>
            <a:r>
              <a:rPr kumimoji="1" lang="ja-JP" altLang="en-US" dirty="0">
                <a:solidFill>
                  <a:schemeClr val="tx1"/>
                </a:solidFill>
                <a:latin typeface="Meiryo UI" panose="020B0604030504040204" pitchFamily="50" charset="-128"/>
                <a:ea typeface="Meiryo UI" panose="020B0604030504040204" pitchFamily="50" charset="-128"/>
              </a:rPr>
              <a:t>歳</a:t>
            </a:r>
          </a:p>
        </p:txBody>
      </p:sp>
      <p:sp>
        <p:nvSpPr>
          <p:cNvPr id="27" name="正方形/長方形 26">
            <a:extLst>
              <a:ext uri="{FF2B5EF4-FFF2-40B4-BE49-F238E27FC236}">
                <a16:creationId xmlns:a16="http://schemas.microsoft.com/office/drawing/2014/main" id="{92911672-60AE-418E-8C9A-D3761FE2D5DF}"/>
              </a:ext>
            </a:extLst>
          </p:cNvPr>
          <p:cNvSpPr/>
          <p:nvPr/>
        </p:nvSpPr>
        <p:spPr>
          <a:xfrm>
            <a:off x="3880375" y="4563405"/>
            <a:ext cx="1615820" cy="400110"/>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⑧</a:t>
            </a:r>
            <a:r>
              <a:rPr kumimoji="1" lang="ja-JP" altLang="en-US" sz="1400" dirty="0">
                <a:solidFill>
                  <a:srgbClr val="7030A0"/>
                </a:solidFill>
                <a:latin typeface="Meiryo UI" panose="020B0604030504040204" pitchFamily="50" charset="-128"/>
                <a:ea typeface="Meiryo UI" panose="020B0604030504040204" pitchFamily="50" charset="-128"/>
              </a:rPr>
              <a:t>出生時</a:t>
            </a:r>
            <a:r>
              <a:rPr kumimoji="1" lang="ja-JP" altLang="en-US" sz="1400" dirty="0">
                <a:solidFill>
                  <a:schemeClr val="tx1"/>
                </a:solidFill>
                <a:latin typeface="Meiryo UI" panose="020B0604030504040204" pitchFamily="50" charset="-128"/>
                <a:ea typeface="Meiryo UI" panose="020B0604030504040204" pitchFamily="50" charset="-128"/>
              </a:rPr>
              <a:t>育児休業</a:t>
            </a:r>
          </a:p>
        </p:txBody>
      </p:sp>
      <p:sp>
        <p:nvSpPr>
          <p:cNvPr id="36" name="正方形/長方形 35">
            <a:extLst>
              <a:ext uri="{FF2B5EF4-FFF2-40B4-BE49-F238E27FC236}">
                <a16:creationId xmlns:a16="http://schemas.microsoft.com/office/drawing/2014/main" id="{EFD22D00-1F60-4354-B27F-42B6A912113E}"/>
              </a:ext>
            </a:extLst>
          </p:cNvPr>
          <p:cNvSpPr/>
          <p:nvPr/>
        </p:nvSpPr>
        <p:spPr>
          <a:xfrm>
            <a:off x="3840451" y="5517784"/>
            <a:ext cx="5962845"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7030A0"/>
                </a:solidFill>
                <a:latin typeface="Meiryo UI" panose="020B0604030504040204" pitchFamily="50" charset="-128"/>
                <a:ea typeface="Meiryo UI" panose="020B0604030504040204" pitchFamily="50" charset="-128"/>
              </a:rPr>
              <a:t>⑪</a:t>
            </a:r>
            <a:r>
              <a:rPr kumimoji="1" lang="ja-JP" altLang="en-US" sz="1600" dirty="0">
                <a:solidFill>
                  <a:schemeClr val="tx1"/>
                </a:solidFill>
                <a:latin typeface="Meiryo UI" panose="020B0604030504040204" pitchFamily="50" charset="-128"/>
                <a:ea typeface="Meiryo UI" panose="020B0604030504040204" pitchFamily="50" charset="-128"/>
              </a:rPr>
              <a:t>所定外労働の免除</a:t>
            </a:r>
          </a:p>
        </p:txBody>
      </p:sp>
      <p:sp>
        <p:nvSpPr>
          <p:cNvPr id="37" name="正方形/長方形 36">
            <a:extLst>
              <a:ext uri="{FF2B5EF4-FFF2-40B4-BE49-F238E27FC236}">
                <a16:creationId xmlns:a16="http://schemas.microsoft.com/office/drawing/2014/main" id="{760582CC-E498-4DBC-B288-5BB200351E31}"/>
              </a:ext>
            </a:extLst>
          </p:cNvPr>
          <p:cNvSpPr/>
          <p:nvPr/>
        </p:nvSpPr>
        <p:spPr>
          <a:xfrm>
            <a:off x="3846394" y="6404922"/>
            <a:ext cx="8150169"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7030A0"/>
                </a:solidFill>
                <a:latin typeface="Meiryo UI" panose="020B0604030504040204" pitchFamily="50" charset="-128"/>
                <a:ea typeface="Meiryo UI" panose="020B0604030504040204" pitchFamily="50" charset="-128"/>
              </a:rPr>
              <a:t>⑬</a:t>
            </a:r>
            <a:r>
              <a:rPr kumimoji="1" lang="ja-JP" altLang="en-US" sz="1600" dirty="0">
                <a:solidFill>
                  <a:schemeClr val="tx1"/>
                </a:solidFill>
                <a:latin typeface="Meiryo UI" panose="020B0604030504040204" pitchFamily="50" charset="-128"/>
                <a:ea typeface="Meiryo UI" panose="020B0604030504040204" pitchFamily="50" charset="-128"/>
              </a:rPr>
              <a:t>子の看護休暇</a:t>
            </a:r>
          </a:p>
        </p:txBody>
      </p:sp>
      <p:sp>
        <p:nvSpPr>
          <p:cNvPr id="39" name="正方形/長方形 38">
            <a:extLst>
              <a:ext uri="{FF2B5EF4-FFF2-40B4-BE49-F238E27FC236}">
                <a16:creationId xmlns:a16="http://schemas.microsoft.com/office/drawing/2014/main" id="{B587C6A0-CB60-4C80-812A-1E35FB2B8A00}"/>
              </a:ext>
            </a:extLst>
          </p:cNvPr>
          <p:cNvSpPr/>
          <p:nvPr/>
        </p:nvSpPr>
        <p:spPr>
          <a:xfrm>
            <a:off x="1184809" y="2640772"/>
            <a:ext cx="5604302"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③通勤緩和等の措置</a:t>
            </a:r>
          </a:p>
        </p:txBody>
      </p:sp>
      <p:sp>
        <p:nvSpPr>
          <p:cNvPr id="40" name="正方形/長方形 39">
            <a:extLst>
              <a:ext uri="{FF2B5EF4-FFF2-40B4-BE49-F238E27FC236}">
                <a16:creationId xmlns:a16="http://schemas.microsoft.com/office/drawing/2014/main" id="{129F8D9F-466C-470D-A71C-32B911B6AD58}"/>
              </a:ext>
            </a:extLst>
          </p:cNvPr>
          <p:cNvSpPr/>
          <p:nvPr/>
        </p:nvSpPr>
        <p:spPr>
          <a:xfrm>
            <a:off x="3861832" y="4074580"/>
            <a:ext cx="2970693" cy="400110"/>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⑦育児時間</a:t>
            </a:r>
          </a:p>
        </p:txBody>
      </p:sp>
      <p:sp>
        <p:nvSpPr>
          <p:cNvPr id="42" name="四角形: 角を丸くする 41">
            <a:extLst>
              <a:ext uri="{FF2B5EF4-FFF2-40B4-BE49-F238E27FC236}">
                <a16:creationId xmlns:a16="http://schemas.microsoft.com/office/drawing/2014/main" id="{14E19022-507E-46E8-B1F9-D19CB37C3D8B}"/>
              </a:ext>
            </a:extLst>
          </p:cNvPr>
          <p:cNvSpPr/>
          <p:nvPr/>
        </p:nvSpPr>
        <p:spPr>
          <a:xfrm>
            <a:off x="10869253" y="819328"/>
            <a:ext cx="1215341" cy="40011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小学校</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入学</a:t>
            </a:r>
          </a:p>
        </p:txBody>
      </p:sp>
      <p:cxnSp>
        <p:nvCxnSpPr>
          <p:cNvPr id="43" name="直線コネクタ 42">
            <a:extLst>
              <a:ext uri="{FF2B5EF4-FFF2-40B4-BE49-F238E27FC236}">
                <a16:creationId xmlns:a16="http://schemas.microsoft.com/office/drawing/2014/main" id="{6B0AB479-6D6B-4E14-ADE0-0211D730CBE6}"/>
              </a:ext>
            </a:extLst>
          </p:cNvPr>
          <p:cNvCxnSpPr>
            <a:cxnSpLocks/>
          </p:cNvCxnSpPr>
          <p:nvPr/>
        </p:nvCxnSpPr>
        <p:spPr>
          <a:xfrm flipH="1">
            <a:off x="11973579" y="1390114"/>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D68E6E6A-8671-418A-959A-073D2441FADF}"/>
              </a:ext>
            </a:extLst>
          </p:cNvPr>
          <p:cNvSpPr/>
          <p:nvPr/>
        </p:nvSpPr>
        <p:spPr>
          <a:xfrm>
            <a:off x="3825437" y="5072307"/>
            <a:ext cx="5950853"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7030A0"/>
                </a:solidFill>
                <a:latin typeface="Meiryo UI" panose="020B0604030504040204" pitchFamily="50" charset="-128"/>
                <a:ea typeface="Meiryo UI" panose="020B0604030504040204" pitchFamily="50" charset="-128"/>
              </a:rPr>
              <a:t>⑩</a:t>
            </a:r>
            <a:r>
              <a:rPr kumimoji="1" lang="ja-JP" altLang="en-US" sz="1600" dirty="0">
                <a:solidFill>
                  <a:schemeClr val="tx1"/>
                </a:solidFill>
                <a:latin typeface="Meiryo UI" panose="020B0604030504040204" pitchFamily="50" charset="-128"/>
                <a:ea typeface="Meiryo UI" panose="020B0604030504040204" pitchFamily="50" charset="-128"/>
              </a:rPr>
              <a:t>短時間勤務制度</a:t>
            </a:r>
          </a:p>
        </p:txBody>
      </p:sp>
      <p:sp>
        <p:nvSpPr>
          <p:cNvPr id="45" name="正方形/長方形 44">
            <a:extLst>
              <a:ext uri="{FF2B5EF4-FFF2-40B4-BE49-F238E27FC236}">
                <a16:creationId xmlns:a16="http://schemas.microsoft.com/office/drawing/2014/main" id="{388002EF-0205-49D9-BF20-35E19E7A6C0F}"/>
              </a:ext>
            </a:extLst>
          </p:cNvPr>
          <p:cNvSpPr/>
          <p:nvPr/>
        </p:nvSpPr>
        <p:spPr>
          <a:xfrm>
            <a:off x="3840450" y="5952275"/>
            <a:ext cx="8130602" cy="400110"/>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7030A0"/>
                </a:solidFill>
                <a:latin typeface="Meiryo UI" panose="020B0604030504040204" pitchFamily="50" charset="-128"/>
                <a:ea typeface="Meiryo UI" panose="020B0604030504040204" pitchFamily="50" charset="-128"/>
              </a:rPr>
              <a:t>⑫</a:t>
            </a:r>
            <a:r>
              <a:rPr kumimoji="1" lang="ja-JP" altLang="en-US" sz="1600" dirty="0">
                <a:solidFill>
                  <a:schemeClr val="tx1"/>
                </a:solidFill>
                <a:latin typeface="Meiryo UI" panose="020B0604030504040204" pitchFamily="50" charset="-128"/>
                <a:ea typeface="Meiryo UI" panose="020B0604030504040204" pitchFamily="50" charset="-128"/>
              </a:rPr>
              <a:t>時間外労働・深夜労働の制限</a:t>
            </a:r>
          </a:p>
        </p:txBody>
      </p:sp>
      <p:cxnSp>
        <p:nvCxnSpPr>
          <p:cNvPr id="41" name="直線コネクタ 40">
            <a:extLst>
              <a:ext uri="{FF2B5EF4-FFF2-40B4-BE49-F238E27FC236}">
                <a16:creationId xmlns:a16="http://schemas.microsoft.com/office/drawing/2014/main" id="{33DAEACE-0A9E-4E41-B221-33EAA18F302F}"/>
              </a:ext>
            </a:extLst>
          </p:cNvPr>
          <p:cNvCxnSpPr>
            <a:cxnSpLocks/>
          </p:cNvCxnSpPr>
          <p:nvPr/>
        </p:nvCxnSpPr>
        <p:spPr>
          <a:xfrm flipH="1">
            <a:off x="9826280" y="1392376"/>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1BC62B41-9104-409E-9486-ECBBD1B5695B}"/>
              </a:ext>
            </a:extLst>
          </p:cNvPr>
          <p:cNvCxnSpPr>
            <a:cxnSpLocks/>
          </p:cNvCxnSpPr>
          <p:nvPr/>
        </p:nvCxnSpPr>
        <p:spPr>
          <a:xfrm flipH="1">
            <a:off x="6900874" y="1355963"/>
            <a:ext cx="22984" cy="5436005"/>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7EC40B3-9B29-45A9-8A88-F1D2C04DE9CA}"/>
              </a:ext>
            </a:extLst>
          </p:cNvPr>
          <p:cNvCxnSpPr>
            <a:cxnSpLocks/>
          </p:cNvCxnSpPr>
          <p:nvPr/>
        </p:nvCxnSpPr>
        <p:spPr>
          <a:xfrm>
            <a:off x="3814127" y="1392376"/>
            <a:ext cx="0" cy="5399592"/>
          </a:xfrm>
          <a:prstGeom prst="line">
            <a:avLst/>
          </a:prstGeom>
          <a:ln w="28575">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 name="矢印: 右 2">
            <a:extLst>
              <a:ext uri="{FF2B5EF4-FFF2-40B4-BE49-F238E27FC236}">
                <a16:creationId xmlns:a16="http://schemas.microsoft.com/office/drawing/2014/main" id="{D70ABC19-CB57-4EAB-BA6F-692A82FAD6D3}"/>
              </a:ext>
            </a:extLst>
          </p:cNvPr>
          <p:cNvSpPr/>
          <p:nvPr/>
        </p:nvSpPr>
        <p:spPr>
          <a:xfrm>
            <a:off x="5507768" y="4384015"/>
            <a:ext cx="3032449" cy="758890"/>
          </a:xfrm>
          <a:prstGeom prst="rightArrow">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7030A0"/>
                </a:solidFill>
                <a:latin typeface="Meiryo UI" panose="020B0604030504040204" pitchFamily="50" charset="-128"/>
                <a:ea typeface="Meiryo UI" panose="020B0604030504040204" pitchFamily="50" charset="-128"/>
              </a:rPr>
              <a:t>⑨</a:t>
            </a:r>
            <a:r>
              <a:rPr kumimoji="1" lang="ja-JP" altLang="en-US" sz="1400" dirty="0">
                <a:solidFill>
                  <a:schemeClr val="tx1"/>
                </a:solidFill>
                <a:latin typeface="Meiryo UI" panose="020B0604030504040204" pitchFamily="50" charset="-128"/>
                <a:ea typeface="Meiryo UI" panose="020B0604030504040204" pitchFamily="50" charset="-128"/>
              </a:rPr>
              <a:t>育児休業</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（保育所利用不可等であれば最大</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歳まで延長可能）</a:t>
            </a:r>
          </a:p>
        </p:txBody>
      </p:sp>
      <p:sp>
        <p:nvSpPr>
          <p:cNvPr id="28" name="正方形/長方形 27">
            <a:extLst>
              <a:ext uri="{FF2B5EF4-FFF2-40B4-BE49-F238E27FC236}">
                <a16:creationId xmlns:a16="http://schemas.microsoft.com/office/drawing/2014/main" id="{99CE92BE-D37C-4250-B1A0-6D13664DB2FC}"/>
              </a:ext>
            </a:extLst>
          </p:cNvPr>
          <p:cNvSpPr/>
          <p:nvPr/>
        </p:nvSpPr>
        <p:spPr>
          <a:xfrm>
            <a:off x="1269969" y="5843807"/>
            <a:ext cx="778033" cy="200055"/>
          </a:xfrm>
          <a:prstGeom prst="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79E6996-A651-4AA1-9F6B-EE988D17CE66}"/>
              </a:ext>
            </a:extLst>
          </p:cNvPr>
          <p:cNvSpPr txBox="1"/>
          <p:nvPr/>
        </p:nvSpPr>
        <p:spPr>
          <a:xfrm>
            <a:off x="2028221" y="5843807"/>
            <a:ext cx="1303562" cy="276999"/>
          </a:xfrm>
          <a:prstGeom prst="rect">
            <a:avLst/>
          </a:prstGeom>
          <a:noFill/>
        </p:spPr>
        <p:txBody>
          <a:bodyPr wrap="none" rtlCol="0">
            <a:spAutoFit/>
          </a:bodyPr>
          <a:lstStyle/>
          <a:p>
            <a:r>
              <a:rPr kumimoji="1" lang="en-US" altLang="ja-JP" sz="1200" dirty="0"/>
              <a:t>:</a:t>
            </a:r>
            <a:r>
              <a:rPr kumimoji="1" lang="ja-JP" altLang="en-US" sz="1200" dirty="0"/>
              <a:t>女性のみが対象</a:t>
            </a:r>
            <a:endParaRPr kumimoji="1" lang="en-US" altLang="ja-JP" sz="1200" dirty="0"/>
          </a:p>
        </p:txBody>
      </p:sp>
      <p:sp>
        <p:nvSpPr>
          <p:cNvPr id="29" name="正方形/長方形 28">
            <a:extLst>
              <a:ext uri="{FF2B5EF4-FFF2-40B4-BE49-F238E27FC236}">
                <a16:creationId xmlns:a16="http://schemas.microsoft.com/office/drawing/2014/main" id="{8305BF4D-4BBB-4D55-A4C9-0B932AB2CC50}"/>
              </a:ext>
            </a:extLst>
          </p:cNvPr>
          <p:cNvSpPr/>
          <p:nvPr/>
        </p:nvSpPr>
        <p:spPr>
          <a:xfrm>
            <a:off x="1273775" y="6160680"/>
            <a:ext cx="774227" cy="181591"/>
          </a:xfrm>
          <a:prstGeom prst="rect">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58942AD8-7662-4B06-91F4-8A518968C174}"/>
              </a:ext>
            </a:extLst>
          </p:cNvPr>
          <p:cNvSpPr txBox="1"/>
          <p:nvPr/>
        </p:nvSpPr>
        <p:spPr>
          <a:xfrm>
            <a:off x="2021413" y="6131209"/>
            <a:ext cx="1611339" cy="276999"/>
          </a:xfrm>
          <a:prstGeom prst="rect">
            <a:avLst/>
          </a:prstGeom>
          <a:noFill/>
        </p:spPr>
        <p:txBody>
          <a:bodyPr wrap="none" rtlCol="0">
            <a:spAutoFit/>
          </a:bodyPr>
          <a:lstStyle/>
          <a:p>
            <a:r>
              <a:rPr kumimoji="1" lang="en-US" altLang="ja-JP" sz="1200" dirty="0"/>
              <a:t>:</a:t>
            </a:r>
            <a:r>
              <a:rPr kumimoji="1" lang="ja-JP" altLang="en-US" sz="1200" dirty="0">
                <a:solidFill>
                  <a:srgbClr val="7030A0"/>
                </a:solidFill>
              </a:rPr>
              <a:t>原則</a:t>
            </a:r>
            <a:r>
              <a:rPr kumimoji="1" lang="ja-JP" altLang="en-US" sz="1200" dirty="0"/>
              <a:t>男性のみが対象</a:t>
            </a:r>
            <a:endParaRPr kumimoji="1" lang="en-US" altLang="ja-JP" sz="1200" dirty="0"/>
          </a:p>
        </p:txBody>
      </p:sp>
      <p:sp>
        <p:nvSpPr>
          <p:cNvPr id="32" name="正方形/長方形 31">
            <a:extLst>
              <a:ext uri="{FF2B5EF4-FFF2-40B4-BE49-F238E27FC236}">
                <a16:creationId xmlns:a16="http://schemas.microsoft.com/office/drawing/2014/main" id="{A6CA9836-3F18-4EB0-8B2A-EDE8448D9442}"/>
              </a:ext>
            </a:extLst>
          </p:cNvPr>
          <p:cNvSpPr/>
          <p:nvPr/>
        </p:nvSpPr>
        <p:spPr>
          <a:xfrm>
            <a:off x="1273774" y="6452637"/>
            <a:ext cx="755915" cy="181591"/>
          </a:xfrm>
          <a:prstGeom prst="rect">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E5B1533-BB51-4481-A376-2FA83B8C2246}"/>
              </a:ext>
            </a:extLst>
          </p:cNvPr>
          <p:cNvSpPr txBox="1"/>
          <p:nvPr/>
        </p:nvSpPr>
        <p:spPr>
          <a:xfrm>
            <a:off x="2010941" y="6452637"/>
            <a:ext cx="1303562" cy="276999"/>
          </a:xfrm>
          <a:prstGeom prst="rect">
            <a:avLst/>
          </a:prstGeom>
          <a:noFill/>
        </p:spPr>
        <p:txBody>
          <a:bodyPr wrap="none" rtlCol="0">
            <a:spAutoFit/>
          </a:bodyPr>
          <a:lstStyle/>
          <a:p>
            <a:r>
              <a:rPr kumimoji="1" lang="en-US" altLang="ja-JP" sz="1200" dirty="0"/>
              <a:t>:</a:t>
            </a:r>
            <a:r>
              <a:rPr kumimoji="1" lang="ja-JP" altLang="en-US" sz="1200" dirty="0"/>
              <a:t>男女ともに対象</a:t>
            </a:r>
            <a:endParaRPr kumimoji="1" lang="en-US" altLang="ja-JP" sz="1200" dirty="0"/>
          </a:p>
        </p:txBody>
      </p:sp>
      <p:sp>
        <p:nvSpPr>
          <p:cNvPr id="6" name="スライド番号プレースホルダー 5">
            <a:extLst>
              <a:ext uri="{FF2B5EF4-FFF2-40B4-BE49-F238E27FC236}">
                <a16:creationId xmlns:a16="http://schemas.microsoft.com/office/drawing/2014/main" id="{BF7BE8B2-6C44-47CA-94B6-6B0F7C107F28}"/>
              </a:ext>
            </a:extLst>
          </p:cNvPr>
          <p:cNvSpPr>
            <a:spLocks noGrp="1"/>
          </p:cNvSpPr>
          <p:nvPr>
            <p:ph type="sldNum" sz="quarter" idx="12"/>
          </p:nvPr>
        </p:nvSpPr>
        <p:spPr>
          <a:xfrm>
            <a:off x="8655205" y="6937173"/>
            <a:ext cx="2743200" cy="365125"/>
          </a:xfrm>
        </p:spPr>
        <p:txBody>
          <a:bodyPr/>
          <a:lstStyle/>
          <a:p>
            <a:fld id="{59FBF61A-F42D-42A3-B33C-C4B828A2D8AF}" type="slidenum">
              <a:rPr kumimoji="1" lang="ja-JP" altLang="en-US" smtClean="0"/>
              <a:t>5</a:t>
            </a:fld>
            <a:endParaRPr kumimoji="1" lang="ja-JP" altLang="en-US" dirty="0"/>
          </a:p>
        </p:txBody>
      </p:sp>
      <p:sp>
        <p:nvSpPr>
          <p:cNvPr id="8" name="吹き出し: 角を丸めた四角形 7">
            <a:extLst>
              <a:ext uri="{FF2B5EF4-FFF2-40B4-BE49-F238E27FC236}">
                <a16:creationId xmlns:a16="http://schemas.microsoft.com/office/drawing/2014/main" id="{87DD4524-0302-8794-DAA9-227489128993}"/>
              </a:ext>
            </a:extLst>
          </p:cNvPr>
          <p:cNvSpPr/>
          <p:nvPr/>
        </p:nvSpPr>
        <p:spPr>
          <a:xfrm>
            <a:off x="2197128" y="4667794"/>
            <a:ext cx="1435623" cy="705799"/>
          </a:xfrm>
          <a:prstGeom prst="wedgeRoundRectCallout">
            <a:avLst>
              <a:gd name="adj1" fmla="val 55495"/>
              <a:gd name="adj2" fmla="val -38677"/>
              <a:gd name="adj3" fmla="val 16667"/>
            </a:avLst>
          </a:prstGeom>
          <a:solidFill>
            <a:srgbClr val="D1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rgbClr val="7030A0"/>
                </a:solidFill>
                <a:latin typeface="Meiryo UI" panose="020B0604030504040204" pitchFamily="50" charset="-128"/>
                <a:ea typeface="Meiryo UI" panose="020B0604030504040204" pitchFamily="50" charset="-128"/>
              </a:rPr>
              <a:t>4</a:t>
            </a:r>
            <a:r>
              <a:rPr kumimoji="1" lang="ja-JP" altLang="en-US" sz="1200" dirty="0">
                <a:solidFill>
                  <a:srgbClr val="7030A0"/>
                </a:solidFill>
                <a:latin typeface="Meiryo UI" panose="020B0604030504040204" pitchFamily="50" charset="-128"/>
                <a:ea typeface="Meiryo UI" panose="020B0604030504040204" pitchFamily="50" charset="-128"/>
              </a:rPr>
              <a:t>週間以内、</a:t>
            </a:r>
            <a:r>
              <a:rPr kumimoji="1" lang="en-US" altLang="ja-JP" sz="1200" dirty="0">
                <a:solidFill>
                  <a:srgbClr val="7030A0"/>
                </a:solidFill>
                <a:latin typeface="Meiryo UI" panose="020B0604030504040204" pitchFamily="50" charset="-128"/>
                <a:ea typeface="Meiryo UI" panose="020B0604030504040204" pitchFamily="50" charset="-128"/>
              </a:rPr>
              <a:t>2</a:t>
            </a:r>
            <a:r>
              <a:rPr kumimoji="1" lang="ja-JP" altLang="en-US" sz="1200" dirty="0">
                <a:solidFill>
                  <a:srgbClr val="7030A0"/>
                </a:solidFill>
                <a:latin typeface="Meiryo UI" panose="020B0604030504040204" pitchFamily="50" charset="-128"/>
                <a:ea typeface="Meiryo UI" panose="020B0604030504040204" pitchFamily="50" charset="-128"/>
              </a:rPr>
              <a:t>回に分割して取得可能です！</a:t>
            </a:r>
          </a:p>
        </p:txBody>
      </p:sp>
      <p:sp>
        <p:nvSpPr>
          <p:cNvPr id="9" name="吹き出し: 角を丸めた四角形 8">
            <a:extLst>
              <a:ext uri="{FF2B5EF4-FFF2-40B4-BE49-F238E27FC236}">
                <a16:creationId xmlns:a16="http://schemas.microsoft.com/office/drawing/2014/main" id="{C30B9715-5916-752D-5FC0-B6FEF8D5BA1F}"/>
              </a:ext>
            </a:extLst>
          </p:cNvPr>
          <p:cNvSpPr/>
          <p:nvPr/>
        </p:nvSpPr>
        <p:spPr>
          <a:xfrm>
            <a:off x="7531529" y="3507095"/>
            <a:ext cx="1435623" cy="705799"/>
          </a:xfrm>
          <a:prstGeom prst="wedgeRoundRectCallout">
            <a:avLst>
              <a:gd name="adj1" fmla="val -51268"/>
              <a:gd name="adj2" fmla="val 83475"/>
              <a:gd name="adj3" fmla="val 16667"/>
            </a:avLst>
          </a:prstGeom>
          <a:solidFill>
            <a:srgbClr val="C9FF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rgbClr val="7030A0"/>
                </a:solidFill>
                <a:latin typeface="Meiryo UI" panose="020B0604030504040204" pitchFamily="50" charset="-128"/>
                <a:ea typeface="Meiryo UI" panose="020B0604030504040204" pitchFamily="50" charset="-128"/>
              </a:rPr>
              <a:t>2</a:t>
            </a:r>
            <a:r>
              <a:rPr kumimoji="1" lang="ja-JP" altLang="en-US" sz="1200" dirty="0">
                <a:solidFill>
                  <a:srgbClr val="7030A0"/>
                </a:solidFill>
                <a:latin typeface="Meiryo UI" panose="020B0604030504040204" pitchFamily="50" charset="-128"/>
                <a:ea typeface="Meiryo UI" panose="020B0604030504040204" pitchFamily="50" charset="-128"/>
              </a:rPr>
              <a:t>回に分けて取得が可能です。</a:t>
            </a:r>
          </a:p>
        </p:txBody>
      </p:sp>
    </p:spTree>
    <p:extLst>
      <p:ext uri="{BB962C8B-B14F-4D97-AF65-F5344CB8AC3E}">
        <p14:creationId xmlns:p14="http://schemas.microsoft.com/office/powerpoint/2010/main" val="293139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2C1FE-9BE4-4946-BC90-EE9653F2C69D}"/>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出産・育児のために利用できる制度（詳細）</a:t>
            </a:r>
          </a:p>
        </p:txBody>
      </p:sp>
      <p:graphicFrame>
        <p:nvGraphicFramePr>
          <p:cNvPr id="4" name="表 4">
            <a:extLst>
              <a:ext uri="{FF2B5EF4-FFF2-40B4-BE49-F238E27FC236}">
                <a16:creationId xmlns:a16="http://schemas.microsoft.com/office/drawing/2014/main" id="{0A20089B-17DD-449C-B356-24192200F720}"/>
              </a:ext>
            </a:extLst>
          </p:cNvPr>
          <p:cNvGraphicFramePr>
            <a:graphicFrameLocks noGrp="1"/>
          </p:cNvGraphicFramePr>
          <p:nvPr>
            <p:extLst>
              <p:ext uri="{D42A27DB-BD31-4B8C-83A1-F6EECF244321}">
                <p14:modId xmlns:p14="http://schemas.microsoft.com/office/powerpoint/2010/main" val="229547125"/>
              </p:ext>
            </p:extLst>
          </p:nvPr>
        </p:nvGraphicFramePr>
        <p:xfrm>
          <a:off x="97420" y="724619"/>
          <a:ext cx="11997160" cy="5394960"/>
        </p:xfrm>
        <a:graphic>
          <a:graphicData uri="http://schemas.openxmlformats.org/drawingml/2006/table">
            <a:tbl>
              <a:tblPr firstRow="1" bandRow="1">
                <a:tableStyleId>{00A15C55-8517-42AA-B614-E9B94910E393}</a:tableStyleId>
              </a:tblPr>
              <a:tblGrid>
                <a:gridCol w="323931">
                  <a:extLst>
                    <a:ext uri="{9D8B030D-6E8A-4147-A177-3AD203B41FA5}">
                      <a16:colId xmlns:a16="http://schemas.microsoft.com/office/drawing/2014/main" val="3084748511"/>
                    </a:ext>
                  </a:extLst>
                </a:gridCol>
                <a:gridCol w="1379457">
                  <a:extLst>
                    <a:ext uri="{9D8B030D-6E8A-4147-A177-3AD203B41FA5}">
                      <a16:colId xmlns:a16="http://schemas.microsoft.com/office/drawing/2014/main" val="3828523064"/>
                    </a:ext>
                  </a:extLst>
                </a:gridCol>
                <a:gridCol w="5775649">
                  <a:extLst>
                    <a:ext uri="{9D8B030D-6E8A-4147-A177-3AD203B41FA5}">
                      <a16:colId xmlns:a16="http://schemas.microsoft.com/office/drawing/2014/main" val="4223185860"/>
                    </a:ext>
                  </a:extLst>
                </a:gridCol>
                <a:gridCol w="627511">
                  <a:extLst>
                    <a:ext uri="{9D8B030D-6E8A-4147-A177-3AD203B41FA5}">
                      <a16:colId xmlns:a16="http://schemas.microsoft.com/office/drawing/2014/main" val="4274759144"/>
                    </a:ext>
                  </a:extLst>
                </a:gridCol>
                <a:gridCol w="1154636">
                  <a:extLst>
                    <a:ext uri="{9D8B030D-6E8A-4147-A177-3AD203B41FA5}">
                      <a16:colId xmlns:a16="http://schemas.microsoft.com/office/drawing/2014/main" val="1409344117"/>
                    </a:ext>
                  </a:extLst>
                </a:gridCol>
                <a:gridCol w="1065674">
                  <a:extLst>
                    <a:ext uri="{9D8B030D-6E8A-4147-A177-3AD203B41FA5}">
                      <a16:colId xmlns:a16="http://schemas.microsoft.com/office/drawing/2014/main" val="1678335577"/>
                    </a:ext>
                  </a:extLst>
                </a:gridCol>
                <a:gridCol w="623167">
                  <a:extLst>
                    <a:ext uri="{9D8B030D-6E8A-4147-A177-3AD203B41FA5}">
                      <a16:colId xmlns:a16="http://schemas.microsoft.com/office/drawing/2014/main" val="2700191081"/>
                    </a:ext>
                  </a:extLst>
                </a:gridCol>
                <a:gridCol w="1047135">
                  <a:extLst>
                    <a:ext uri="{9D8B030D-6E8A-4147-A177-3AD203B41FA5}">
                      <a16:colId xmlns:a16="http://schemas.microsoft.com/office/drawing/2014/main" val="2016103540"/>
                    </a:ext>
                  </a:extLst>
                </a:gridCol>
              </a:tblGrid>
              <a:tr h="335311">
                <a:tc>
                  <a:txBody>
                    <a:bodyPr/>
                    <a:lstStyle/>
                    <a:p>
                      <a:r>
                        <a:rPr kumimoji="1" lang="en-US" altLang="ja-JP" sz="1200" dirty="0">
                          <a:latin typeface="Meiryo UI" panose="020B0604030504040204" pitchFamily="50" charset="-128"/>
                          <a:ea typeface="Meiryo UI" panose="020B0604030504040204" pitchFamily="50" charset="-128"/>
                        </a:rPr>
                        <a:t>No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制度名</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根拠法令</a:t>
                      </a:r>
                    </a:p>
                  </a:txBody>
                  <a:tcPr/>
                </a:tc>
                <a:tc>
                  <a:txBody>
                    <a:bodyPr/>
                    <a:lstStyle/>
                    <a:p>
                      <a:r>
                        <a:rPr kumimoji="1" lang="ja-JP" altLang="en-US" sz="1200" dirty="0">
                          <a:latin typeface="Meiryo UI" panose="020B0604030504040204" pitchFamily="50" charset="-128"/>
                          <a:ea typeface="Meiryo UI" panose="020B0604030504040204" pitchFamily="50" charset="-128"/>
                        </a:rPr>
                        <a:t>有期雇用者の制度利用</a:t>
                      </a:r>
                    </a:p>
                  </a:txBody>
                  <a:tcPr/>
                </a:tc>
                <a:tc>
                  <a:txBody>
                    <a:bodyPr/>
                    <a:lstStyle/>
                    <a:p>
                      <a:r>
                        <a:rPr kumimoji="1" lang="ja-JP" altLang="en-US" sz="1200" dirty="0">
                          <a:latin typeface="Meiryo UI" panose="020B0604030504040204" pitchFamily="50" charset="-128"/>
                          <a:ea typeface="Meiryo UI" panose="020B0604030504040204" pitchFamily="50" charset="-128"/>
                        </a:rPr>
                        <a:t>男性取得</a:t>
                      </a:r>
                    </a:p>
                  </a:txBody>
                  <a:tcPr/>
                </a:tc>
                <a:tc>
                  <a:txBody>
                    <a:bodyPr/>
                    <a:lstStyle/>
                    <a:p>
                      <a:r>
                        <a:rPr kumimoji="1" lang="ja-JP" altLang="en-US" sz="1200" dirty="0">
                          <a:latin typeface="Meiryo UI" panose="020B0604030504040204" pitchFamily="50" charset="-128"/>
                          <a:ea typeface="Meiryo UI" panose="020B0604030504040204" pitchFamily="50" charset="-128"/>
                        </a:rPr>
                        <a:t>有給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国の給付</a:t>
                      </a:r>
                    </a:p>
                  </a:txBody>
                  <a:tcPr/>
                </a:tc>
                <a:extLst>
                  <a:ext uri="{0D108BD9-81ED-4DB2-BD59-A6C34878D82A}">
                    <a16:rowId xmlns:a16="http://schemas.microsoft.com/office/drawing/2014/main" val="1480999807"/>
                  </a:ext>
                </a:extLst>
              </a:tr>
              <a:tr h="370840">
                <a:tc>
                  <a:txBody>
                    <a:bodyPr/>
                    <a:lstStyle/>
                    <a:p>
                      <a:r>
                        <a:rPr kumimoji="1" lang="ja-JP" altLang="en-US" sz="1200" dirty="0">
                          <a:latin typeface="Meiryo UI" panose="020B0604030504040204" pitchFamily="50" charset="-128"/>
                          <a:ea typeface="Meiryo UI" panose="020B0604030504040204" pitchFamily="50" charset="-128"/>
                        </a:rPr>
                        <a:t>①</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妊娠中の軽易業務転換</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妊娠中の女性が請求した場合には、会社には他の軽易な業務に転換させなければならない義務があります。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労働基準法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70103912"/>
                  </a:ext>
                </a:extLst>
              </a:tr>
              <a:tr h="255717">
                <a:tc>
                  <a:txBody>
                    <a:bodyPr/>
                    <a:lstStyle/>
                    <a:p>
                      <a:r>
                        <a:rPr kumimoji="1" lang="ja-JP" altLang="en-US" sz="1200" dirty="0">
                          <a:latin typeface="Meiryo UI" panose="020B0604030504040204" pitchFamily="50" charset="-128"/>
                          <a:ea typeface="Meiryo UI" panose="020B0604030504040204" pitchFamily="50" charset="-128"/>
                        </a:rPr>
                        <a:t>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保健指導・妊婦検診を受けるための時間の確保</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妊娠中と産後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年以内の女性は保健指導又は妊婦検診を受けるため勤務しないことができます。</a:t>
                      </a:r>
                    </a:p>
                    <a:p>
                      <a:r>
                        <a:rPr kumimoji="1" lang="ja-JP" altLang="en-US" sz="1200" dirty="0">
                          <a:latin typeface="Meiryo UI" panose="020B0604030504040204" pitchFamily="50" charset="-128"/>
                          <a:ea typeface="Meiryo UI" panose="020B0604030504040204" pitchFamily="50" charset="-128"/>
                        </a:rPr>
                        <a:t>・妊娠満</a:t>
                      </a:r>
                      <a:r>
                        <a:rPr kumimoji="1" lang="en-US" altLang="ja-JP" sz="1200" dirty="0">
                          <a:latin typeface="Meiryo UI" panose="020B0604030504040204" pitchFamily="50" charset="-128"/>
                          <a:ea typeface="Meiryo UI" panose="020B0604030504040204" pitchFamily="50" charset="-128"/>
                        </a:rPr>
                        <a:t>23</a:t>
                      </a:r>
                      <a:r>
                        <a:rPr kumimoji="1" lang="ja-JP" altLang="en-US" sz="1200" dirty="0">
                          <a:latin typeface="Meiryo UI" panose="020B0604030504040204" pitchFamily="50" charset="-128"/>
                          <a:ea typeface="Meiryo UI" panose="020B0604030504040204" pitchFamily="50" charset="-128"/>
                        </a:rPr>
                        <a:t>週まで・・・</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　・妊娠満</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週から満</a:t>
                      </a:r>
                      <a:r>
                        <a:rPr kumimoji="1" lang="en-US" altLang="ja-JP" sz="1200" dirty="0">
                          <a:latin typeface="Meiryo UI" panose="020B0604030504040204" pitchFamily="50" charset="-128"/>
                          <a:ea typeface="Meiryo UI" panose="020B0604030504040204" pitchFamily="50" charset="-128"/>
                        </a:rPr>
                        <a:t>35</a:t>
                      </a:r>
                      <a:r>
                        <a:rPr kumimoji="1" lang="ja-JP" altLang="en-US" sz="1200" dirty="0">
                          <a:latin typeface="Meiryo UI" panose="020B0604030504040204" pitchFamily="50" charset="-128"/>
                          <a:ea typeface="Meiryo UI" panose="020B0604030504040204" pitchFamily="50" charset="-128"/>
                        </a:rPr>
                        <a:t>週まで・・・</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p>
                    <a:p>
                      <a:r>
                        <a:rPr kumimoji="1" lang="ja-JP" altLang="en-US" sz="1200" dirty="0">
                          <a:latin typeface="Meiryo UI" panose="020B0604030504040204" pitchFamily="50" charset="-128"/>
                          <a:ea typeface="Meiryo UI" panose="020B0604030504040204" pitchFamily="50" charset="-128"/>
                        </a:rPr>
                        <a:t>・妊娠満</a:t>
                      </a:r>
                      <a:r>
                        <a:rPr kumimoji="1" lang="en-US" altLang="ja-JP" sz="1200" dirty="0">
                          <a:latin typeface="Meiryo UI" panose="020B0604030504040204" pitchFamily="50" charset="-128"/>
                          <a:ea typeface="Meiryo UI" panose="020B0604030504040204" pitchFamily="50" charset="-128"/>
                        </a:rPr>
                        <a:t>36</a:t>
                      </a:r>
                      <a:r>
                        <a:rPr kumimoji="1" lang="ja-JP" altLang="en-US" sz="1200" dirty="0">
                          <a:latin typeface="Meiryo UI" panose="020B0604030504040204" pitchFamily="50" charset="-128"/>
                          <a:ea typeface="Meiryo UI" panose="020B0604030504040204" pitchFamily="50" charset="-128"/>
                        </a:rPr>
                        <a:t>週から出産まで・・・</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週間に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年までは、その間に</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医師等の特別な指導があった場合は、指示された回数</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男女雇用機会均等法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961718999"/>
                  </a:ext>
                </a:extLst>
              </a:tr>
              <a:tr h="370840">
                <a:tc>
                  <a:txBody>
                    <a:bodyPr/>
                    <a:lstStyle/>
                    <a:p>
                      <a:r>
                        <a:rPr kumimoji="1" lang="ja-JP" altLang="en-US" sz="1200" dirty="0">
                          <a:latin typeface="Meiryo UI" panose="020B0604030504040204" pitchFamily="50" charset="-128"/>
                          <a:ea typeface="Meiryo UI" panose="020B0604030504040204" pitchFamily="50" charset="-128"/>
                        </a:rPr>
                        <a:t>③</a:t>
                      </a:r>
                    </a:p>
                  </a:txBody>
                  <a:tcPr/>
                </a:tc>
                <a:tc>
                  <a:txBody>
                    <a:bodyPr/>
                    <a:lstStyle/>
                    <a:p>
                      <a:r>
                        <a:rPr kumimoji="1" lang="ja-JP" altLang="en-US" sz="1200" dirty="0">
                          <a:latin typeface="Meiryo UI" panose="020B0604030504040204" pitchFamily="50" charset="-128"/>
                          <a:ea typeface="Meiryo UI" panose="020B0604030504040204" pitchFamily="50" charset="-128"/>
                        </a:rPr>
                        <a:t>通勤緩和等の措置</a:t>
                      </a:r>
                    </a:p>
                  </a:txBody>
                  <a:tcPr/>
                </a:tc>
                <a:tc>
                  <a:txBody>
                    <a:bodyPr/>
                    <a:lstStyle/>
                    <a:p>
                      <a:r>
                        <a:rPr kumimoji="1" lang="ja-JP" altLang="en-US" sz="1200" dirty="0">
                          <a:latin typeface="Meiryo UI" panose="020B0604030504040204" pitchFamily="50" charset="-128"/>
                          <a:ea typeface="Meiryo UI" panose="020B0604030504040204" pitchFamily="50" charset="-128"/>
                        </a:rPr>
                        <a:t>妊娠中及び産後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年以内の女性が、健康診査等を受け、医師等から指導を受けた場合、受けた指導を守ることができるようにするために、会社は通勤緩和や勤務時間短縮等の必要な措置を講じます。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男女雇用機会均等法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3484644054"/>
                  </a:ext>
                </a:extLst>
              </a:tr>
              <a:tr h="370840">
                <a:tc>
                  <a:txBody>
                    <a:bodyPr/>
                    <a:lstStyle/>
                    <a:p>
                      <a:r>
                        <a:rPr kumimoji="1" lang="ja-JP" altLang="en-US" sz="1200" dirty="0">
                          <a:latin typeface="Meiryo UI" panose="020B0604030504040204" pitchFamily="50" charset="-128"/>
                          <a:ea typeface="Meiryo UI" panose="020B0604030504040204" pitchFamily="50" charset="-128"/>
                        </a:rPr>
                        <a:t>④</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時間外・休日・深夜労働の制限</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妊娠中及び産後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年以内の女性が請求した場合には、時間外労働、休日労働、又は深夜業をさせません。</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労働基準法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305426863"/>
                  </a:ext>
                </a:extLst>
              </a:tr>
              <a:tr h="370840">
                <a:tc>
                  <a:txBody>
                    <a:bodyPr/>
                    <a:lstStyle/>
                    <a:p>
                      <a:r>
                        <a:rPr kumimoji="1" lang="ja-JP" altLang="en-US" sz="1200" dirty="0">
                          <a:latin typeface="Meiryo UI" panose="020B0604030504040204" pitchFamily="50" charset="-128"/>
                          <a:ea typeface="Meiryo UI" panose="020B0604030504040204" pitchFamily="50" charset="-128"/>
                        </a:rPr>
                        <a:t>⑤</a:t>
                      </a:r>
                    </a:p>
                  </a:txBody>
                  <a:tcPr/>
                </a:tc>
                <a:tc>
                  <a:txBody>
                    <a:bodyPr/>
                    <a:lstStyle/>
                    <a:p>
                      <a:r>
                        <a:rPr kumimoji="1" lang="ja-JP" altLang="en-US" sz="1200" dirty="0">
                          <a:latin typeface="Meiryo UI" panose="020B0604030504040204" pitchFamily="50" charset="-128"/>
                          <a:ea typeface="Meiryo UI" panose="020B0604030504040204" pitchFamily="50" charset="-128"/>
                        </a:rPr>
                        <a:t>産前休業</a:t>
                      </a:r>
                    </a:p>
                  </a:txBody>
                  <a:tcPr/>
                </a:tc>
                <a:tc>
                  <a:txBody>
                    <a:bodyPr/>
                    <a:lstStyle/>
                    <a:p>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週間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多胎妊娠の場合は、</a:t>
                      </a:r>
                      <a:r>
                        <a:rPr kumimoji="1" lang="en-US" altLang="ja-JP" sz="1200" dirty="0">
                          <a:latin typeface="Meiryo UI" panose="020B0604030504040204" pitchFamily="50" charset="-128"/>
                          <a:ea typeface="Meiryo UI" panose="020B0604030504040204" pitchFamily="50" charset="-128"/>
                        </a:rPr>
                        <a:t>14</a:t>
                      </a:r>
                      <a:r>
                        <a:rPr kumimoji="1" lang="ja-JP" altLang="en-US" sz="1200" dirty="0">
                          <a:latin typeface="Meiryo UI" panose="020B0604030504040204" pitchFamily="50" charset="-128"/>
                          <a:ea typeface="Meiryo UI" panose="020B0604030504040204" pitchFamily="50" charset="-128"/>
                        </a:rPr>
                        <a:t>週間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以内に出産予定の女性従業員が請求した場合は休業できます。</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r>
                        <a:rPr kumimoji="1" lang="ja-JP" altLang="en-US" sz="1050" dirty="0">
                          <a:latin typeface="Meiryo UI" panose="020B0604030504040204" pitchFamily="50" charset="-128"/>
                          <a:ea typeface="Meiryo UI" panose="020B0604030504040204" pitchFamily="50" charset="-128"/>
                        </a:rPr>
                        <a:t>（契約期間中）</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（出産手当金）</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72599082"/>
                  </a:ext>
                </a:extLst>
              </a:tr>
              <a:tr h="370840">
                <a:tc>
                  <a:txBody>
                    <a:bodyPr/>
                    <a:lstStyle/>
                    <a:p>
                      <a:r>
                        <a:rPr kumimoji="1" lang="ja-JP" altLang="en-US" sz="1200" dirty="0">
                          <a:latin typeface="Meiryo UI" panose="020B0604030504040204" pitchFamily="50" charset="-128"/>
                          <a:ea typeface="Meiryo UI" panose="020B0604030504040204" pitchFamily="50" charset="-128"/>
                        </a:rPr>
                        <a:t>⑥</a:t>
                      </a:r>
                    </a:p>
                  </a:txBody>
                  <a:tcPr/>
                </a:tc>
                <a:tc>
                  <a:txBody>
                    <a:bodyPr/>
                    <a:lstStyle/>
                    <a:p>
                      <a:r>
                        <a:rPr kumimoji="1" lang="ja-JP" altLang="en-US" sz="1200" dirty="0">
                          <a:latin typeface="Meiryo UI" panose="020B0604030504040204" pitchFamily="50" charset="-128"/>
                          <a:ea typeface="Meiryo UI" panose="020B0604030504040204" pitchFamily="50" charset="-128"/>
                        </a:rPr>
                        <a:t>産後休業</a:t>
                      </a:r>
                    </a:p>
                  </a:txBody>
                  <a:tcPr/>
                </a:tc>
                <a:tc>
                  <a:txBody>
                    <a:bodyPr/>
                    <a:lstStyle/>
                    <a:p>
                      <a:r>
                        <a:rPr kumimoji="1" lang="ja-JP" altLang="en-US" sz="1200" dirty="0">
                          <a:latin typeface="Meiryo UI" panose="020B0604030504040204" pitchFamily="50" charset="-128"/>
                          <a:ea typeface="Meiryo UI" panose="020B0604030504040204" pitchFamily="50" charset="-128"/>
                        </a:rPr>
                        <a:t>出産の日の翌日から</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週間を経過する日までの期間は請求の有無にかかわらず必ず休業していただきます。（ただし、産後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週間を経過した従業員が請求した場合において、医師が支障がないと認めた業務に就かせるときは、この限りではありません。）</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latin typeface="Meiryo UI" panose="020B0604030504040204" pitchFamily="50" charset="-128"/>
                          <a:ea typeface="Meiryo UI" panose="020B0604030504040204" pitchFamily="50" charset="-128"/>
                        </a:rPr>
                        <a:t>（契約期間中）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ー</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〇（出産手当金）</a:t>
                      </a:r>
                    </a:p>
                  </a:txBody>
                  <a:tcPr/>
                </a:tc>
                <a:extLst>
                  <a:ext uri="{0D108BD9-81ED-4DB2-BD59-A6C34878D82A}">
                    <a16:rowId xmlns:a16="http://schemas.microsoft.com/office/drawing/2014/main" val="620794821"/>
                  </a:ext>
                </a:extLst>
              </a:tr>
            </a:tbl>
          </a:graphicData>
        </a:graphic>
      </p:graphicFrame>
      <p:sp>
        <p:nvSpPr>
          <p:cNvPr id="3" name="スライド番号プレースホルダー 2">
            <a:extLst>
              <a:ext uri="{FF2B5EF4-FFF2-40B4-BE49-F238E27FC236}">
                <a16:creationId xmlns:a16="http://schemas.microsoft.com/office/drawing/2014/main" id="{BAB93096-F33B-4046-98D0-8F0D114BA70A}"/>
              </a:ext>
            </a:extLst>
          </p:cNvPr>
          <p:cNvSpPr>
            <a:spLocks noGrp="1"/>
          </p:cNvSpPr>
          <p:nvPr>
            <p:ph type="sldNum" sz="quarter" idx="12"/>
          </p:nvPr>
        </p:nvSpPr>
        <p:spPr/>
        <p:txBody>
          <a:bodyPr/>
          <a:lstStyle/>
          <a:p>
            <a:fld id="{59FBF61A-F42D-42A3-B33C-C4B828A2D8AF}" type="slidenum">
              <a:rPr kumimoji="1" lang="ja-JP" altLang="en-US" smtClean="0"/>
              <a:t>6</a:t>
            </a:fld>
            <a:endParaRPr kumimoji="1" lang="ja-JP" altLang="en-US"/>
          </a:p>
        </p:txBody>
      </p:sp>
    </p:spTree>
    <p:extLst>
      <p:ext uri="{BB962C8B-B14F-4D97-AF65-F5344CB8AC3E}">
        <p14:creationId xmlns:p14="http://schemas.microsoft.com/office/powerpoint/2010/main" val="3289032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84F1F36E-A964-44E6-83AE-E5CA41F60AE2}"/>
              </a:ext>
            </a:extLst>
          </p:cNvPr>
          <p:cNvGraphicFramePr>
            <a:graphicFrameLocks noGrp="1"/>
          </p:cNvGraphicFramePr>
          <p:nvPr>
            <p:extLst>
              <p:ext uri="{D42A27DB-BD31-4B8C-83A1-F6EECF244321}">
                <p14:modId xmlns:p14="http://schemas.microsoft.com/office/powerpoint/2010/main" val="853541669"/>
              </p:ext>
            </p:extLst>
          </p:nvPr>
        </p:nvGraphicFramePr>
        <p:xfrm>
          <a:off x="194842" y="579120"/>
          <a:ext cx="11997158" cy="6477965"/>
        </p:xfrm>
        <a:graphic>
          <a:graphicData uri="http://schemas.openxmlformats.org/drawingml/2006/table">
            <a:tbl>
              <a:tblPr firstRow="1" bandRow="1">
                <a:tableStyleId>{00A15C55-8517-42AA-B614-E9B94910E393}</a:tableStyleId>
              </a:tblPr>
              <a:tblGrid>
                <a:gridCol w="340009">
                  <a:extLst>
                    <a:ext uri="{9D8B030D-6E8A-4147-A177-3AD203B41FA5}">
                      <a16:colId xmlns:a16="http://schemas.microsoft.com/office/drawing/2014/main" val="3084748511"/>
                    </a:ext>
                  </a:extLst>
                </a:gridCol>
                <a:gridCol w="958046">
                  <a:extLst>
                    <a:ext uri="{9D8B030D-6E8A-4147-A177-3AD203B41FA5}">
                      <a16:colId xmlns:a16="http://schemas.microsoft.com/office/drawing/2014/main" val="3828523064"/>
                    </a:ext>
                  </a:extLst>
                </a:gridCol>
                <a:gridCol w="5646839">
                  <a:extLst>
                    <a:ext uri="{9D8B030D-6E8A-4147-A177-3AD203B41FA5}">
                      <a16:colId xmlns:a16="http://schemas.microsoft.com/office/drawing/2014/main" val="4223185860"/>
                    </a:ext>
                  </a:extLst>
                </a:gridCol>
                <a:gridCol w="1155177">
                  <a:extLst>
                    <a:ext uri="{9D8B030D-6E8A-4147-A177-3AD203B41FA5}">
                      <a16:colId xmlns:a16="http://schemas.microsoft.com/office/drawing/2014/main" val="4274759144"/>
                    </a:ext>
                  </a:extLst>
                </a:gridCol>
                <a:gridCol w="1150484">
                  <a:extLst>
                    <a:ext uri="{9D8B030D-6E8A-4147-A177-3AD203B41FA5}">
                      <a16:colId xmlns:a16="http://schemas.microsoft.com/office/drawing/2014/main" val="3140388857"/>
                    </a:ext>
                  </a:extLst>
                </a:gridCol>
                <a:gridCol w="1060871">
                  <a:extLst>
                    <a:ext uri="{9D8B030D-6E8A-4147-A177-3AD203B41FA5}">
                      <a16:colId xmlns:a16="http://schemas.microsoft.com/office/drawing/2014/main" val="3356556838"/>
                    </a:ext>
                  </a:extLst>
                </a:gridCol>
                <a:gridCol w="852671">
                  <a:extLst>
                    <a:ext uri="{9D8B030D-6E8A-4147-A177-3AD203B41FA5}">
                      <a16:colId xmlns:a16="http://schemas.microsoft.com/office/drawing/2014/main" val="4121427664"/>
                    </a:ext>
                  </a:extLst>
                </a:gridCol>
                <a:gridCol w="833061">
                  <a:extLst>
                    <a:ext uri="{9D8B030D-6E8A-4147-A177-3AD203B41FA5}">
                      <a16:colId xmlns:a16="http://schemas.microsoft.com/office/drawing/2014/main" val="2700191081"/>
                    </a:ext>
                  </a:extLst>
                </a:gridCol>
              </a:tblGrid>
              <a:tr h="443472">
                <a:tc>
                  <a:txBody>
                    <a:bodyPr/>
                    <a:lstStyle/>
                    <a:p>
                      <a:r>
                        <a:rPr kumimoji="1" lang="en-US" altLang="ja-JP" sz="1200" dirty="0">
                          <a:latin typeface="Meiryo UI" panose="020B0604030504040204" pitchFamily="50" charset="-128"/>
                          <a:ea typeface="Meiryo UI" panose="020B0604030504040204" pitchFamily="50" charset="-128"/>
                        </a:rPr>
                        <a:t>No</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制度名</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根拠法令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有期雇用者の制度利用</a:t>
                      </a:r>
                    </a:p>
                  </a:txBody>
                  <a:tcPr/>
                </a:tc>
                <a:tc>
                  <a:txBody>
                    <a:bodyPr/>
                    <a:lstStyle/>
                    <a:p>
                      <a:r>
                        <a:rPr kumimoji="1" lang="ja-JP" altLang="en-US" sz="1200" dirty="0">
                          <a:latin typeface="Meiryo UI" panose="020B0604030504040204" pitchFamily="50" charset="-128"/>
                          <a:ea typeface="Meiryo UI" panose="020B0604030504040204" pitchFamily="50" charset="-128"/>
                        </a:rPr>
                        <a:t>男性取得</a:t>
                      </a:r>
                    </a:p>
                  </a:txBody>
                  <a:tcPr/>
                </a:tc>
                <a:tc>
                  <a:txBody>
                    <a:bodyPr/>
                    <a:lstStyle/>
                    <a:p>
                      <a:r>
                        <a:rPr kumimoji="1" lang="ja-JP" altLang="en-US" sz="1200" dirty="0">
                          <a:latin typeface="Meiryo UI" panose="020B0604030504040204" pitchFamily="50" charset="-128"/>
                          <a:ea typeface="Meiryo UI" panose="020B0604030504040204" pitchFamily="50" charset="-128"/>
                        </a:rPr>
                        <a:t>有給</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国の給付</a:t>
                      </a:r>
                    </a:p>
                  </a:txBody>
                  <a:tcPr/>
                </a:tc>
                <a:extLst>
                  <a:ext uri="{0D108BD9-81ED-4DB2-BD59-A6C34878D82A}">
                    <a16:rowId xmlns:a16="http://schemas.microsoft.com/office/drawing/2014/main" val="1480999807"/>
                  </a:ext>
                </a:extLst>
              </a:tr>
              <a:tr h="626079">
                <a:tc>
                  <a:txBody>
                    <a:bodyPr/>
                    <a:lstStyle/>
                    <a:p>
                      <a:r>
                        <a:rPr kumimoji="1" lang="ja-JP" altLang="en-US" sz="1200" dirty="0">
                          <a:latin typeface="Meiryo UI" panose="020B0604030504040204" pitchFamily="50" charset="-128"/>
                          <a:ea typeface="Meiryo UI" panose="020B0604030504040204" pitchFamily="50" charset="-128"/>
                        </a:rPr>
                        <a:t>⑦</a:t>
                      </a:r>
                    </a:p>
                  </a:txBody>
                  <a:tcPr/>
                </a:tc>
                <a:tc>
                  <a:txBody>
                    <a:bodyPr/>
                    <a:lstStyle/>
                    <a:p>
                      <a:r>
                        <a:rPr kumimoji="1" lang="ja-JP" altLang="en-US" sz="1200" dirty="0">
                          <a:latin typeface="Meiryo UI" panose="020B0604030504040204" pitchFamily="50" charset="-128"/>
                          <a:ea typeface="Meiryo UI" panose="020B0604030504040204" pitchFamily="50" charset="-128"/>
                        </a:rPr>
                        <a:t>育児時間</a:t>
                      </a:r>
                    </a:p>
                  </a:txBody>
                  <a:tcPr/>
                </a:tc>
                <a:tc>
                  <a:txBody>
                    <a:bodyPr/>
                    <a:lstStyle/>
                    <a:p>
                      <a:r>
                        <a:rPr kumimoji="1" lang="ja-JP" altLang="en-US" sz="1200" dirty="0">
                          <a:latin typeface="Meiryo UI" panose="020B0604030504040204" pitchFamily="50" charset="-128"/>
                          <a:ea typeface="Meiryo UI" panose="020B0604030504040204" pitchFamily="50" charset="-128"/>
                        </a:rPr>
                        <a:t>満</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歳未満の子供を育てる女性従業員の請求があれば、通常の休憩時間とは別に、原則として</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回各</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分以上（労働時間が</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時間以内の場合は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r>
                        <a:rPr kumimoji="1" lang="en-US" altLang="ja-JP" sz="1200" dirty="0">
                          <a:latin typeface="Meiryo UI" panose="020B0604030504040204" pitchFamily="50" charset="-128"/>
                          <a:ea typeface="Meiryo UI" panose="020B0604030504040204" pitchFamily="50" charset="-128"/>
                        </a:rPr>
                        <a:t>30</a:t>
                      </a:r>
                      <a:r>
                        <a:rPr kumimoji="1" lang="ja-JP" altLang="en-US" sz="1200" dirty="0">
                          <a:latin typeface="Meiryo UI" panose="020B0604030504040204" pitchFamily="50" charset="-128"/>
                          <a:ea typeface="Meiryo UI" panose="020B0604030504040204" pitchFamily="50" charset="-128"/>
                        </a:rPr>
                        <a:t>分）の育児時間を付与します。</a:t>
                      </a:r>
                    </a:p>
                  </a:txBody>
                  <a:tcPr/>
                </a:tc>
                <a:tc>
                  <a:txBody>
                    <a:bodyPr/>
                    <a:lstStyle/>
                    <a:p>
                      <a:r>
                        <a:rPr kumimoji="1" lang="ja-JP" altLang="en-US" sz="1200" dirty="0">
                          <a:latin typeface="Meiryo UI" panose="020B0604030504040204" pitchFamily="50" charset="-128"/>
                          <a:ea typeface="Meiryo UI" panose="020B0604030504040204" pitchFamily="50" charset="-128"/>
                        </a:rPr>
                        <a:t>労働基準法</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無給</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63503677"/>
                  </a:ext>
                </a:extLst>
              </a:tr>
              <a:tr h="626079">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⑧</a:t>
                      </a:r>
                    </a:p>
                  </a:txBody>
                  <a:tcPr/>
                </a:tc>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出生時育児休業</a:t>
                      </a:r>
                    </a:p>
                  </a:txBody>
                  <a:tcPr/>
                </a:tc>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出生後</a:t>
                      </a:r>
                      <a:r>
                        <a:rPr kumimoji="1" lang="en-US" altLang="ja-JP" sz="1200" dirty="0">
                          <a:solidFill>
                            <a:srgbClr val="7030A0"/>
                          </a:solidFill>
                          <a:latin typeface="Meiryo UI" panose="020B0604030504040204" pitchFamily="50" charset="-128"/>
                          <a:ea typeface="Meiryo UI" panose="020B0604030504040204" pitchFamily="50" charset="-128"/>
                        </a:rPr>
                        <a:t>8</a:t>
                      </a:r>
                      <a:r>
                        <a:rPr kumimoji="1" lang="ja-JP" altLang="en-US" sz="1200" dirty="0">
                          <a:solidFill>
                            <a:srgbClr val="7030A0"/>
                          </a:solidFill>
                          <a:latin typeface="Meiryo UI" panose="020B0604030504040204" pitchFamily="50" charset="-128"/>
                          <a:ea typeface="Meiryo UI" panose="020B0604030504040204" pitchFamily="50" charset="-128"/>
                        </a:rPr>
                        <a:t>週間以内の子を養育する産後休業をしていない男女従業員（ただ、産後休業をしていないということが前提なので女性は養子をむかえるパターン等例外的になり、基本は男性が対象です。）が、子の出生後８週間以内の期間内で４週間（</a:t>
                      </a:r>
                      <a:r>
                        <a:rPr kumimoji="1" lang="en-US" altLang="ja-JP" sz="1200" dirty="0">
                          <a:solidFill>
                            <a:srgbClr val="7030A0"/>
                          </a:solidFill>
                          <a:latin typeface="Meiryo UI" panose="020B0604030504040204" pitchFamily="50" charset="-128"/>
                          <a:ea typeface="Meiryo UI" panose="020B0604030504040204" pitchFamily="50" charset="-128"/>
                        </a:rPr>
                        <a:t>28</a:t>
                      </a:r>
                      <a:r>
                        <a:rPr kumimoji="1" lang="ja-JP" altLang="en-US" sz="1200" dirty="0">
                          <a:solidFill>
                            <a:srgbClr val="7030A0"/>
                          </a:solidFill>
                          <a:latin typeface="Meiryo UI" panose="020B0604030504040204" pitchFamily="50" charset="-128"/>
                          <a:ea typeface="Meiryo UI" panose="020B0604030504040204" pitchFamily="50" charset="-128"/>
                        </a:rPr>
                        <a:t>日）以内、分割２回まで休業できる制度です。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7030A0"/>
                          </a:solidFill>
                          <a:latin typeface="Meiryo UI" panose="020B0604030504040204" pitchFamily="50" charset="-128"/>
                          <a:ea typeface="Meiryo UI" panose="020B0604030504040204" pitchFamily="50" charset="-128"/>
                        </a:rPr>
                        <a:t>育児介護休業法</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a:txBody>
                    <a:bodyPr/>
                    <a:lstStyle/>
                    <a:p>
                      <a:r>
                        <a:rPr kumimoji="1" lang="ja-JP" altLang="en-US" sz="1050" dirty="0">
                          <a:solidFill>
                            <a:srgbClr val="7030A0"/>
                          </a:solidFill>
                          <a:latin typeface="Meiryo UI" panose="020B0604030504040204" pitchFamily="50" charset="-128"/>
                          <a:ea typeface="Meiryo UI" panose="020B0604030504040204" pitchFamily="50" charset="-128"/>
                        </a:rPr>
                        <a:t>〇（一定要件あり）</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7030A0"/>
                          </a:solidFill>
                          <a:latin typeface="Meiryo UI" panose="020B0604030504040204" pitchFamily="50" charset="-128"/>
                          <a:ea typeface="Meiryo UI" panose="020B0604030504040204" pitchFamily="50" charset="-128"/>
                        </a:rPr>
                        <a:t>〇</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7030A0"/>
                          </a:solidFill>
                          <a:latin typeface="Meiryo UI" panose="020B0604030504040204" pitchFamily="50" charset="-128"/>
                          <a:ea typeface="Meiryo UI" panose="020B0604030504040204" pitchFamily="50" charset="-128"/>
                        </a:rPr>
                        <a:t>無給</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7030A0"/>
                          </a:solidFill>
                          <a:latin typeface="Meiryo UI" panose="020B0604030504040204" pitchFamily="50" charset="-128"/>
                          <a:ea typeface="Meiryo UI" panose="020B0604030504040204" pitchFamily="50" charset="-128"/>
                        </a:rPr>
                        <a:t>〇（育児休業給付金）</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05660101"/>
                  </a:ext>
                </a:extLst>
              </a:tr>
              <a:tr h="626079">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⑨</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a:t>
                      </a:r>
                    </a:p>
                  </a:txBody>
                  <a:tcPr/>
                </a:tc>
                <a:tc>
                  <a:txBody>
                    <a:bodyPr/>
                    <a:lstStyle/>
                    <a:p>
                      <a:r>
                        <a:rPr kumimoji="1" lang="ja-JP" altLang="en-US" sz="1200" dirty="0">
                          <a:latin typeface="Meiryo UI" panose="020B0604030504040204" pitchFamily="50" charset="-128"/>
                          <a:ea typeface="Meiryo UI" panose="020B0604030504040204" pitchFamily="50" charset="-128"/>
                        </a:rPr>
                        <a:t>子が１歳（一定の場合は、最長で２歳）に達するまで（父母ともに育児休業を取得する場合は、子が１歳２か月に達するまでの間の１年間＜パパ・ママ育休プラス＞）休業できる制度です。</a:t>
                      </a:r>
                    </a:p>
                  </a:txBody>
                  <a:tcPr/>
                </a:tc>
                <a:tc>
                  <a:txBody>
                    <a:bodyPr/>
                    <a:lstStyle/>
                    <a:p>
                      <a:r>
                        <a:rPr kumimoji="1" lang="ja-JP" altLang="en-US" sz="1200" dirty="0">
                          <a:latin typeface="Meiryo UI" panose="020B0604030504040204" pitchFamily="50" charset="-128"/>
                          <a:ea typeface="Meiryo UI" panose="020B0604030504040204" pitchFamily="50" charset="-128"/>
                        </a:rPr>
                        <a:t>育児介護休業法</a:t>
                      </a: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（一定要件あり）</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〇（育児休業給付金）</a:t>
                      </a:r>
                    </a:p>
                  </a:txBody>
                  <a:tcPr/>
                </a:tc>
                <a:extLst>
                  <a:ext uri="{0D108BD9-81ED-4DB2-BD59-A6C34878D82A}">
                    <a16:rowId xmlns:a16="http://schemas.microsoft.com/office/drawing/2014/main" val="3497013768"/>
                  </a:ext>
                </a:extLst>
              </a:tr>
              <a:tr h="834772">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⑩</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短時間勤務制度</a:t>
                      </a:r>
                    </a:p>
                  </a:txBody>
                  <a:tcPr/>
                </a:tc>
                <a:tc>
                  <a:txBody>
                    <a:bodyPr/>
                    <a:lstStyle/>
                    <a:p>
                      <a:r>
                        <a:rPr kumimoji="1" lang="ja-JP" altLang="en-US" sz="1200" dirty="0">
                          <a:latin typeface="Meiryo UI" panose="020B0604030504040204" pitchFamily="50" charset="-128"/>
                          <a:ea typeface="Meiryo UI" panose="020B0604030504040204" pitchFamily="50" charset="-128"/>
                        </a:rPr>
                        <a:t>３歳に達するまでの子を養育する労働者について、希望すれば利用できる短時間勤務の措置（１日原則６時間）が可能です。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endParaRPr kumimoji="1" lang="ja-JP" altLang="en-US" sz="1200" dirty="0">
                        <a:highlight>
                          <a:srgbClr val="FFFF00"/>
                        </a:highlight>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770103912"/>
                  </a:ext>
                </a:extLst>
              </a:tr>
              <a:tr h="1017378">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⑪</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所定外労働の免除</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３歳に達するまでの子を養育する労働者が請求した場合、所定外労働を制限します。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961718999"/>
                  </a:ext>
                </a:extLst>
              </a:tr>
              <a:tr h="808685">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⑫</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時間外労働・深夜労働の制限</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小学校就学前までの子を養育する労働者が請求した場合、</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か月</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150</a:t>
                      </a:r>
                      <a:r>
                        <a:rPr kumimoji="1" lang="ja-JP" altLang="en-US" sz="1200" dirty="0">
                          <a:latin typeface="Meiryo UI" panose="020B0604030504040204" pitchFamily="50" charset="-128"/>
                          <a:ea typeface="Meiryo UI" panose="020B0604030504040204" pitchFamily="50" charset="-128"/>
                        </a:rPr>
                        <a:t>時間を超える時間外労働、深夜（</a:t>
                      </a:r>
                      <a:r>
                        <a:rPr kumimoji="1" lang="en-US" altLang="ja-JP" sz="1200" dirty="0">
                          <a:latin typeface="Meiryo UI" panose="020B0604030504040204" pitchFamily="50" charset="-128"/>
                          <a:ea typeface="Meiryo UI" panose="020B0604030504040204" pitchFamily="50" charset="-128"/>
                        </a:rPr>
                        <a:t>22</a:t>
                      </a:r>
                      <a:r>
                        <a:rPr kumimoji="1" lang="ja-JP" altLang="en-US" sz="1200" dirty="0">
                          <a:latin typeface="Meiryo UI" panose="020B0604030504040204" pitchFamily="50" charset="-128"/>
                          <a:ea typeface="Meiryo UI" panose="020B0604030504040204" pitchFamily="50" charset="-128"/>
                        </a:rPr>
                        <a:t>時～</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時）業を制限します。</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latin typeface="Meiryo UI" panose="020B0604030504040204" pitchFamily="50" charset="-128"/>
                          <a:ea typeface="Meiryo UI" panose="020B0604030504040204" pitchFamily="50" charset="-128"/>
                        </a:rPr>
                        <a:t>（週所定労働日数が</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日以下の方等の除外要件あり）</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3484644054"/>
                  </a:ext>
                </a:extLst>
              </a:tr>
              <a:tr h="1017378">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⑬</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子の看護休暇</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小学校就学前までの子が１人であれば年５日、２人以上であれば年</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日を限度として看護休暇の取得が可能です。時間単位で</a:t>
                      </a:r>
                      <a:r>
                        <a:rPr kumimoji="1" lang="ja-JP" altLang="en-US" sz="1200">
                          <a:latin typeface="Meiryo UI" panose="020B0604030504040204" pitchFamily="50" charset="-128"/>
                          <a:ea typeface="Meiryo UI" panose="020B0604030504040204" pitchFamily="50" charset="-128"/>
                        </a:rPr>
                        <a:t>の取得。</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育児介護休業法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r>
                        <a:rPr kumimoji="1" lang="ja-JP" altLang="en-US" sz="1050" dirty="0">
                          <a:highlight>
                            <a:srgbClr val="FFFF00"/>
                          </a:highlight>
                          <a:latin typeface="Meiryo UI" panose="020B0604030504040204" pitchFamily="50" charset="-128"/>
                          <a:ea typeface="Meiryo UI" panose="020B0604030504040204" pitchFamily="50" charset="-128"/>
                        </a:rPr>
                        <a:t>（労使協定により、週所定労働日数が</a:t>
                      </a:r>
                      <a:r>
                        <a:rPr kumimoji="1" lang="en-US" altLang="ja-JP" sz="1050" dirty="0">
                          <a:highlight>
                            <a:srgbClr val="FFFF00"/>
                          </a:highlight>
                          <a:latin typeface="Meiryo UI" panose="020B0604030504040204" pitchFamily="50" charset="-128"/>
                          <a:ea typeface="Meiryo UI" panose="020B0604030504040204" pitchFamily="50" charset="-128"/>
                        </a:rPr>
                        <a:t>2</a:t>
                      </a:r>
                      <a:r>
                        <a:rPr kumimoji="1" lang="ja-JP" altLang="en-US" sz="1050" dirty="0">
                          <a:highlight>
                            <a:srgbClr val="FFFF00"/>
                          </a:highlight>
                          <a:latin typeface="Meiryo UI" panose="020B0604030504040204" pitchFamily="50" charset="-128"/>
                          <a:ea typeface="Meiryo UI" panose="020B0604030504040204" pitchFamily="50" charset="-128"/>
                        </a:rPr>
                        <a:t>日以下の方等の除外要件あり）</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無給</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ー</a:t>
                      </a:r>
                    </a:p>
                  </a:txBody>
                  <a:tcPr/>
                </a:tc>
                <a:extLst>
                  <a:ext uri="{0D108BD9-81ED-4DB2-BD59-A6C34878D82A}">
                    <a16:rowId xmlns:a16="http://schemas.microsoft.com/office/drawing/2014/main" val="1305426863"/>
                  </a:ext>
                </a:extLst>
              </a:tr>
            </a:tbl>
          </a:graphicData>
        </a:graphic>
      </p:graphicFrame>
      <p:sp>
        <p:nvSpPr>
          <p:cNvPr id="3" name="タイトル 1">
            <a:extLst>
              <a:ext uri="{FF2B5EF4-FFF2-40B4-BE49-F238E27FC236}">
                <a16:creationId xmlns:a16="http://schemas.microsoft.com/office/drawing/2014/main" id="{F9C35D4E-7C4C-4E65-88AD-8B52D1F15967}"/>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出産・育児のために利用できる制度（詳細）</a:t>
            </a:r>
          </a:p>
        </p:txBody>
      </p:sp>
      <p:sp>
        <p:nvSpPr>
          <p:cNvPr id="2" name="スライド番号プレースホルダー 1">
            <a:extLst>
              <a:ext uri="{FF2B5EF4-FFF2-40B4-BE49-F238E27FC236}">
                <a16:creationId xmlns:a16="http://schemas.microsoft.com/office/drawing/2014/main" id="{056CA942-3D2B-433E-9350-91AF3847A5F1}"/>
              </a:ext>
            </a:extLst>
          </p:cNvPr>
          <p:cNvSpPr>
            <a:spLocks noGrp="1"/>
          </p:cNvSpPr>
          <p:nvPr>
            <p:ph type="sldNum" sz="quarter" idx="12"/>
          </p:nvPr>
        </p:nvSpPr>
        <p:spPr/>
        <p:txBody>
          <a:bodyPr/>
          <a:lstStyle/>
          <a:p>
            <a:fld id="{59FBF61A-F42D-42A3-B33C-C4B828A2D8AF}" type="slidenum">
              <a:rPr kumimoji="1" lang="ja-JP" altLang="en-US" smtClean="0"/>
              <a:t>7</a:t>
            </a:fld>
            <a:endParaRPr kumimoji="1" lang="ja-JP" altLang="en-US"/>
          </a:p>
        </p:txBody>
      </p:sp>
    </p:spTree>
    <p:extLst>
      <p:ext uri="{BB962C8B-B14F-4D97-AF65-F5344CB8AC3E}">
        <p14:creationId xmlns:p14="http://schemas.microsoft.com/office/powerpoint/2010/main" val="983098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5ED303F-057F-44BA-9387-428753FBE522}"/>
              </a:ext>
            </a:extLst>
          </p:cNvPr>
          <p:cNvSpPr txBox="1"/>
          <p:nvPr/>
        </p:nvSpPr>
        <p:spPr>
          <a:xfrm>
            <a:off x="266217" y="266219"/>
            <a:ext cx="5416868"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産休・育休でもらえる国の給付金や使える制度は？</a:t>
            </a:r>
          </a:p>
        </p:txBody>
      </p:sp>
      <p:graphicFrame>
        <p:nvGraphicFramePr>
          <p:cNvPr id="5" name="表 5">
            <a:extLst>
              <a:ext uri="{FF2B5EF4-FFF2-40B4-BE49-F238E27FC236}">
                <a16:creationId xmlns:a16="http://schemas.microsoft.com/office/drawing/2014/main" id="{CA9FE1FF-5DF1-4A2D-BA11-A27EEA9D4CD9}"/>
              </a:ext>
            </a:extLst>
          </p:cNvPr>
          <p:cNvGraphicFramePr>
            <a:graphicFrameLocks noGrp="1"/>
          </p:cNvGraphicFramePr>
          <p:nvPr>
            <p:extLst>
              <p:ext uri="{D42A27DB-BD31-4B8C-83A1-F6EECF244321}">
                <p14:modId xmlns:p14="http://schemas.microsoft.com/office/powerpoint/2010/main" val="2000781294"/>
              </p:ext>
            </p:extLst>
          </p:nvPr>
        </p:nvGraphicFramePr>
        <p:xfrm>
          <a:off x="266217" y="814459"/>
          <a:ext cx="11467913" cy="5674360"/>
        </p:xfrm>
        <a:graphic>
          <a:graphicData uri="http://schemas.openxmlformats.org/drawingml/2006/table">
            <a:tbl>
              <a:tblPr firstRow="1" bandRow="1">
                <a:tableStyleId>{93296810-A885-4BE3-A3E7-6D5BEEA58F35}</a:tableStyleId>
              </a:tblPr>
              <a:tblGrid>
                <a:gridCol w="1394632">
                  <a:extLst>
                    <a:ext uri="{9D8B030D-6E8A-4147-A177-3AD203B41FA5}">
                      <a16:colId xmlns:a16="http://schemas.microsoft.com/office/drawing/2014/main" val="1891493324"/>
                    </a:ext>
                  </a:extLst>
                </a:gridCol>
                <a:gridCol w="1427584">
                  <a:extLst>
                    <a:ext uri="{9D8B030D-6E8A-4147-A177-3AD203B41FA5}">
                      <a16:colId xmlns:a16="http://schemas.microsoft.com/office/drawing/2014/main" val="3998851018"/>
                    </a:ext>
                  </a:extLst>
                </a:gridCol>
                <a:gridCol w="7035281">
                  <a:extLst>
                    <a:ext uri="{9D8B030D-6E8A-4147-A177-3AD203B41FA5}">
                      <a16:colId xmlns:a16="http://schemas.microsoft.com/office/drawing/2014/main" val="3784300873"/>
                    </a:ext>
                  </a:extLst>
                </a:gridCol>
                <a:gridCol w="1610416">
                  <a:extLst>
                    <a:ext uri="{9D8B030D-6E8A-4147-A177-3AD203B41FA5}">
                      <a16:colId xmlns:a16="http://schemas.microsoft.com/office/drawing/2014/main" val="3728194798"/>
                    </a:ext>
                  </a:extLst>
                </a:gridCol>
              </a:tblGrid>
              <a:tr h="370840">
                <a:tc>
                  <a:txBody>
                    <a:bodyPr/>
                    <a:lstStyle/>
                    <a:p>
                      <a:r>
                        <a:rPr kumimoji="1" lang="ja-JP" altLang="en-US" sz="1200" dirty="0">
                          <a:latin typeface="Meiryo UI" panose="020B0604030504040204" pitchFamily="50" charset="-128"/>
                          <a:ea typeface="Meiryo UI" panose="020B0604030504040204" pitchFamily="50" charset="-128"/>
                        </a:rPr>
                        <a:t>時期</a:t>
                      </a:r>
                    </a:p>
                  </a:txBody>
                  <a:tcPr/>
                </a:tc>
                <a:tc>
                  <a:txBody>
                    <a:bodyPr/>
                    <a:lstStyle/>
                    <a:p>
                      <a:r>
                        <a:rPr kumimoji="1" lang="ja-JP" altLang="en-US" sz="1200" dirty="0">
                          <a:latin typeface="Meiryo UI" panose="020B0604030504040204" pitchFamily="50" charset="-128"/>
                          <a:ea typeface="Meiryo UI" panose="020B0604030504040204" pitchFamily="50" charset="-128"/>
                        </a:rPr>
                        <a:t>給付金</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制度</a:t>
                      </a:r>
                    </a:p>
                  </a:txBody>
                  <a:tcPr/>
                </a:tc>
                <a:tc>
                  <a:txBody>
                    <a:bodyPr/>
                    <a:lstStyle/>
                    <a:p>
                      <a:r>
                        <a:rPr kumimoji="1" lang="ja-JP" altLang="en-US" sz="1200" dirty="0">
                          <a:latin typeface="Meiryo UI" panose="020B0604030504040204" pitchFamily="50" charset="-128"/>
                          <a:ea typeface="Meiryo UI" panose="020B0604030504040204" pitchFamily="50" charset="-128"/>
                        </a:rPr>
                        <a:t>詳細</a:t>
                      </a:r>
                    </a:p>
                  </a:txBody>
                  <a:tcPr/>
                </a:tc>
                <a:tc>
                  <a:txBody>
                    <a:bodyPr/>
                    <a:lstStyle/>
                    <a:p>
                      <a:r>
                        <a:rPr kumimoji="1" lang="ja-JP" altLang="en-US" sz="1200" dirty="0">
                          <a:latin typeface="Meiryo UI" panose="020B0604030504040204" pitchFamily="50" charset="-128"/>
                          <a:ea typeface="Meiryo UI" panose="020B0604030504040204" pitchFamily="50" charset="-128"/>
                        </a:rPr>
                        <a:t>対象者</a:t>
                      </a:r>
                    </a:p>
                  </a:txBody>
                  <a:tcPr/>
                </a:tc>
                <a:extLst>
                  <a:ext uri="{0D108BD9-81ED-4DB2-BD59-A6C34878D82A}">
                    <a16:rowId xmlns:a16="http://schemas.microsoft.com/office/drawing/2014/main" val="3248868395"/>
                  </a:ext>
                </a:extLst>
              </a:tr>
              <a:tr h="370840">
                <a:tc>
                  <a:txBody>
                    <a:bodyPr/>
                    <a:lstStyle/>
                    <a:p>
                      <a:r>
                        <a:rPr kumimoji="1" lang="ja-JP" altLang="en-US" sz="1200" dirty="0">
                          <a:latin typeface="Meiryo UI" panose="020B0604030504040204" pitchFamily="50" charset="-128"/>
                          <a:ea typeface="Meiryo UI" panose="020B0604030504040204" pitchFamily="50" charset="-128"/>
                        </a:rPr>
                        <a:t>産前産後休業</a:t>
                      </a:r>
                    </a:p>
                  </a:txBody>
                  <a:tcPr/>
                </a:tc>
                <a:tc>
                  <a:txBody>
                    <a:bodyPr/>
                    <a:lstStyle/>
                    <a:p>
                      <a:r>
                        <a:rPr kumimoji="1" lang="ja-JP" altLang="en-US" sz="1200" dirty="0">
                          <a:latin typeface="Meiryo UI" panose="020B0604030504040204" pitchFamily="50" charset="-128"/>
                          <a:ea typeface="Meiryo UI" panose="020B0604030504040204" pitchFamily="50" charset="-128"/>
                        </a:rPr>
                        <a:t>出産手当金</a:t>
                      </a:r>
                    </a:p>
                  </a:txBody>
                  <a:tcPr/>
                </a:tc>
                <a:tc>
                  <a:txBody>
                    <a:bodyPr/>
                    <a:lstStyle/>
                    <a:p>
                      <a:r>
                        <a:rPr kumimoji="1" lang="ja-JP" altLang="en-US" sz="1200" dirty="0">
                          <a:latin typeface="Meiryo UI" panose="020B0604030504040204" pitchFamily="50" charset="-128"/>
                          <a:ea typeface="Meiryo UI" panose="020B0604030504040204" pitchFamily="50" charset="-128"/>
                        </a:rPr>
                        <a:t>産前産後休業の期間中、健康保険から１日につき、原則として賃金の３分の２相当額が支給されます。</a:t>
                      </a:r>
                    </a:p>
                  </a:txBody>
                  <a:tcPr/>
                </a:tc>
                <a:tc>
                  <a:txBody>
                    <a:bodyPr/>
                    <a:lstStyle/>
                    <a:p>
                      <a:r>
                        <a:rPr kumimoji="1" lang="ja-JP" altLang="en-US" sz="1200" dirty="0">
                          <a:latin typeface="Meiryo UI" panose="020B0604030504040204" pitchFamily="50" charset="-128"/>
                          <a:ea typeface="Meiryo UI" panose="020B0604030504040204" pitchFamily="50" charset="-128"/>
                        </a:rPr>
                        <a:t>女性かつ社会保険被保険者</a:t>
                      </a:r>
                    </a:p>
                  </a:txBody>
                  <a:tcPr/>
                </a:tc>
                <a:extLst>
                  <a:ext uri="{0D108BD9-81ED-4DB2-BD59-A6C34878D82A}">
                    <a16:rowId xmlns:a16="http://schemas.microsoft.com/office/drawing/2014/main" val="4067667932"/>
                  </a:ext>
                </a:extLst>
              </a:tr>
              <a:tr h="370840">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出生時育児休業</a:t>
                      </a:r>
                    </a:p>
                  </a:txBody>
                  <a:tcPr/>
                </a:tc>
                <a:tc>
                  <a:txBody>
                    <a:bodyPr/>
                    <a:lstStyle/>
                    <a:p>
                      <a:r>
                        <a:rPr kumimoji="1" lang="zh-TW" altLang="en-US" sz="1200" dirty="0">
                          <a:solidFill>
                            <a:srgbClr val="7030A0"/>
                          </a:solidFill>
                          <a:latin typeface="Meiryo UI" panose="020B0604030504040204" pitchFamily="50" charset="-128"/>
                          <a:ea typeface="Meiryo UI" panose="020B0604030504040204" pitchFamily="50" charset="-128"/>
                        </a:rPr>
                        <a:t>出生時育児休業給付金</a:t>
                      </a:r>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a:solidFill>
                            <a:srgbClr val="7030A0"/>
                          </a:solidFill>
                          <a:latin typeface="Meiryo UI" panose="020B0604030504040204" pitchFamily="50" charset="-128"/>
                          <a:ea typeface="Meiryo UI" panose="020B0604030504040204" pitchFamily="50" charset="-128"/>
                        </a:rPr>
                        <a:t>原則として休業開始前賃金の</a:t>
                      </a:r>
                      <a:r>
                        <a:rPr kumimoji="1" lang="en-US" altLang="ja-JP" sz="1200" dirty="0">
                          <a:solidFill>
                            <a:srgbClr val="7030A0"/>
                          </a:solidFill>
                          <a:latin typeface="Meiryo UI" panose="020B0604030504040204" pitchFamily="50" charset="-128"/>
                          <a:ea typeface="Meiryo UI" panose="020B0604030504040204" pitchFamily="50" charset="-128"/>
                        </a:rPr>
                        <a:t>67</a:t>
                      </a:r>
                      <a:r>
                        <a:rPr kumimoji="1" lang="ja-JP" altLang="en-US" sz="1200" dirty="0">
                          <a:solidFill>
                            <a:srgbClr val="7030A0"/>
                          </a:solidFill>
                          <a:latin typeface="Meiryo UI" panose="020B0604030504040204" pitchFamily="50" charset="-128"/>
                          <a:ea typeface="Meiryo UI" panose="020B0604030504040204" pitchFamily="50" charset="-128"/>
                        </a:rPr>
                        <a:t>％が支給されます。</a:t>
                      </a:r>
                    </a:p>
                    <a:p>
                      <a:endParaRPr kumimoji="1" lang="ja-JP" altLang="en-US" sz="1200" dirty="0">
                        <a:solidFill>
                          <a:srgbClr val="7030A0"/>
                        </a:solidFill>
                        <a:latin typeface="Meiryo UI" panose="020B0604030504040204" pitchFamily="50" charset="-128"/>
                        <a:ea typeface="Meiryo UI" panose="020B0604030504040204" pitchFamily="50" charset="-128"/>
                      </a:endParaRPr>
                    </a:p>
                  </a:txBody>
                  <a:tcPr/>
                </a:tc>
                <a:tc rowSpan="2">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男女ともに、原則として雇用保険の被保険者かつ、育児休業を開始した日から遡り、</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日以上である月が</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か月以上ある方が対象</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87926134"/>
                  </a:ext>
                </a:extLst>
              </a:tr>
              <a:tr h="370840">
                <a:tc>
                  <a:txBody>
                    <a:bodyPr/>
                    <a:lstStyle/>
                    <a:p>
                      <a:r>
                        <a:rPr kumimoji="1" lang="ja-JP" altLang="en-US" sz="1200" dirty="0">
                          <a:latin typeface="Meiryo UI" panose="020B0604030504040204" pitchFamily="50" charset="-128"/>
                          <a:ea typeface="Meiryo UI" panose="020B0604030504040204" pitchFamily="50" charset="-128"/>
                        </a:rPr>
                        <a:t>育児休業</a:t>
                      </a:r>
                    </a:p>
                  </a:txBody>
                  <a:tcPr/>
                </a:tc>
                <a:tc>
                  <a:txBody>
                    <a:bodyPr/>
                    <a:lstStyle/>
                    <a:p>
                      <a:r>
                        <a:rPr kumimoji="1" lang="ja-JP" altLang="en-US" sz="1200" dirty="0">
                          <a:latin typeface="Meiryo UI" panose="020B0604030504040204" pitchFamily="50" charset="-128"/>
                          <a:ea typeface="Meiryo UI" panose="020B0604030504040204" pitchFamily="50" charset="-128"/>
                        </a:rPr>
                        <a:t>育児休業給付金</a:t>
                      </a:r>
                    </a:p>
                  </a:txBody>
                  <a:tcPr/>
                </a:tc>
                <a:tc>
                  <a:txBody>
                    <a:bodyPr/>
                    <a:lstStyle/>
                    <a:p>
                      <a:r>
                        <a:rPr kumimoji="1" lang="ja-JP" altLang="en-US" sz="1200" dirty="0">
                          <a:latin typeface="Meiryo UI" panose="020B0604030504040204" pitchFamily="50" charset="-128"/>
                          <a:ea typeface="Meiryo UI" panose="020B0604030504040204" pitchFamily="50" charset="-128"/>
                        </a:rPr>
                        <a:t>　１歳未満の子（保育所に入れないなどの事情があれば最長２歳に達する日まで）を養育するために育児休</a:t>
                      </a:r>
                    </a:p>
                    <a:p>
                      <a:r>
                        <a:rPr kumimoji="1" lang="ja-JP" altLang="en-US" sz="1200" dirty="0">
                          <a:latin typeface="Meiryo UI" panose="020B0604030504040204" pitchFamily="50" charset="-128"/>
                          <a:ea typeface="Meiryo UI" panose="020B0604030504040204" pitchFamily="50" charset="-128"/>
                        </a:rPr>
                        <a:t>業を取得した等一定要件を満たした方が対象で、原則として休業開始後６か月間は休業開始前賃金の</a:t>
                      </a:r>
                      <a:r>
                        <a:rPr kumimoji="1" lang="en-US" altLang="ja-JP" sz="1200" dirty="0">
                          <a:latin typeface="Meiryo UI" panose="020B0604030504040204" pitchFamily="50" charset="-128"/>
                          <a:ea typeface="Meiryo UI" panose="020B0604030504040204" pitchFamily="50" charset="-128"/>
                        </a:rPr>
                        <a:t>67</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休業開始から６か月経過後は</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％が支給されます。</a:t>
                      </a:r>
                    </a:p>
                  </a:txBody>
                  <a:tcPr/>
                </a:tc>
                <a:tc vMerge="1">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男女ともに、原則として雇用保険の被保険者かつ、育児休業を開始した日から遡り、</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年間で就業日（賃金支払基礎日数）が</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日以上である月が</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か月以上ある方が対象</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0212383"/>
                  </a:ext>
                </a:extLst>
              </a:tr>
              <a:tr h="370840">
                <a:tc>
                  <a:txBody>
                    <a:bodyPr/>
                    <a:lstStyle/>
                    <a:p>
                      <a:r>
                        <a:rPr kumimoji="1" lang="ja-JP" altLang="en-US" sz="1200" dirty="0">
                          <a:latin typeface="Meiryo UI" panose="020B0604030504040204" pitchFamily="50" charset="-128"/>
                          <a:ea typeface="Meiryo UI" panose="020B0604030504040204" pitchFamily="50" charset="-128"/>
                        </a:rPr>
                        <a:t>出産したら</a:t>
                      </a:r>
                    </a:p>
                  </a:txBody>
                  <a:tcPr/>
                </a:tc>
                <a:tc>
                  <a:txBody>
                    <a:bodyPr/>
                    <a:lstStyle/>
                    <a:p>
                      <a:r>
                        <a:rPr kumimoji="1" lang="ja-JP" altLang="en-US" sz="1200" dirty="0">
                          <a:latin typeface="Meiryo UI" panose="020B0604030504040204" pitchFamily="50" charset="-128"/>
                          <a:ea typeface="Meiryo UI" panose="020B0604030504040204" pitchFamily="50" charset="-128"/>
                        </a:rPr>
                        <a:t>出産育児一金</a:t>
                      </a:r>
                    </a:p>
                  </a:txBody>
                  <a:tcPr/>
                </a:tc>
                <a:tc>
                  <a:txBody>
                    <a:bodyPr/>
                    <a:lstStyle/>
                    <a:p>
                      <a:r>
                        <a:rPr kumimoji="1" lang="ja-JP" altLang="en-US" sz="1200" dirty="0">
                          <a:latin typeface="Meiryo UI" panose="020B0604030504040204" pitchFamily="50" charset="-128"/>
                          <a:ea typeface="Meiryo UI" panose="020B0604030504040204" pitchFamily="50" charset="-128"/>
                        </a:rPr>
                        <a:t>健康保険の被保険者（本人）が、出産したとき、１児につき</a:t>
                      </a:r>
                      <a:r>
                        <a:rPr kumimoji="1" lang="en-US" altLang="ja-JP" sz="1200" dirty="0">
                          <a:latin typeface="Meiryo UI" panose="020B0604030504040204" pitchFamily="50" charset="-128"/>
                          <a:ea typeface="Meiryo UI" panose="020B0604030504040204" pitchFamily="50" charset="-128"/>
                        </a:rPr>
                        <a:t>42</a:t>
                      </a:r>
                      <a:r>
                        <a:rPr kumimoji="1" lang="ja-JP" altLang="en-US" sz="1200" dirty="0">
                          <a:latin typeface="Meiryo UI" panose="020B0604030504040204" pitchFamily="50" charset="-128"/>
                          <a:ea typeface="Meiryo UI" panose="020B0604030504040204" pitchFamily="50" charset="-128"/>
                        </a:rPr>
                        <a:t>万円（産科医療補償制度加算対象出産で</a:t>
                      </a:r>
                    </a:p>
                    <a:p>
                      <a:r>
                        <a:rPr kumimoji="1" lang="ja-JP" altLang="en-US" sz="1200" dirty="0">
                          <a:latin typeface="Meiryo UI" panose="020B0604030504040204" pitchFamily="50" charset="-128"/>
                          <a:ea typeface="Meiryo UI" panose="020B0604030504040204" pitchFamily="50" charset="-128"/>
                        </a:rPr>
                        <a:t>ない場合は</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万４千円）が出産育児一時金として、支給されます。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女性かつ社会保険被保険者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33774442"/>
                  </a:ext>
                </a:extLst>
              </a:tr>
              <a:tr h="432733">
                <a:tc>
                  <a:txBody>
                    <a:bodyPr/>
                    <a:lstStyle/>
                    <a:p>
                      <a:r>
                        <a:rPr kumimoji="1" lang="ja-JP" altLang="en-US" sz="1200" dirty="0">
                          <a:latin typeface="Meiryo UI" panose="020B0604030504040204" pitchFamily="50" charset="-128"/>
                          <a:ea typeface="Meiryo UI" panose="020B0604030504040204" pitchFamily="50" charset="-128"/>
                        </a:rPr>
                        <a:t>産休・育休中</a:t>
                      </a:r>
                    </a:p>
                  </a:txBody>
                  <a:tcPr/>
                </a:tc>
                <a:tc>
                  <a:txBody>
                    <a:bodyPr/>
                    <a:lstStyle/>
                    <a:p>
                      <a:r>
                        <a:rPr kumimoji="1" lang="ja-JP" altLang="en-US" sz="1200" dirty="0">
                          <a:latin typeface="Meiryo UI" panose="020B0604030504040204" pitchFamily="50" charset="-128"/>
                          <a:ea typeface="Meiryo UI" panose="020B0604030504040204" pitchFamily="50" charset="-128"/>
                        </a:rPr>
                        <a:t>社会保険料免除</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産前産後休業中～育児休業中は、健康保険・厚生年金保険の保険料は免除されます。</a:t>
                      </a:r>
                    </a:p>
                  </a:txBody>
                  <a:tcPr/>
                </a:tc>
                <a:tc>
                  <a:txBody>
                    <a:bodyPr/>
                    <a:lstStyle/>
                    <a:p>
                      <a:r>
                        <a:rPr kumimoji="1" lang="ja-JP" altLang="en-US" sz="1200" dirty="0">
                          <a:latin typeface="Meiryo UI" panose="020B0604030504040204" pitchFamily="50" charset="-128"/>
                          <a:ea typeface="Meiryo UI" panose="020B0604030504040204" pitchFamily="50" charset="-128"/>
                        </a:rPr>
                        <a:t>男女ともに社会保険被保険者</a:t>
                      </a:r>
                    </a:p>
                  </a:txBody>
                  <a:tcPr/>
                </a:tc>
                <a:extLst>
                  <a:ext uri="{0D108BD9-81ED-4DB2-BD59-A6C34878D82A}">
                    <a16:rowId xmlns:a16="http://schemas.microsoft.com/office/drawing/2014/main" val="520074848"/>
                  </a:ext>
                </a:extLst>
              </a:tr>
              <a:tr h="304489">
                <a:tc>
                  <a:txBody>
                    <a:bodyPr/>
                    <a:lstStyle/>
                    <a:p>
                      <a:r>
                        <a:rPr kumimoji="1" lang="ja-JP" altLang="en-US" sz="1200" dirty="0">
                          <a:latin typeface="Meiryo UI" panose="020B0604030504040204" pitchFamily="50" charset="-128"/>
                          <a:ea typeface="Meiryo UI" panose="020B0604030504040204" pitchFamily="50" charset="-128"/>
                        </a:rPr>
                        <a:t>復職後</a:t>
                      </a:r>
                    </a:p>
                  </a:txBody>
                  <a:tcPr/>
                </a:tc>
                <a:tc>
                  <a:txBody>
                    <a:bodyPr/>
                    <a:lstStyle/>
                    <a:p>
                      <a:r>
                        <a:rPr kumimoji="1" lang="ja-JP" altLang="en-US" sz="1200" dirty="0">
                          <a:latin typeface="Meiryo UI" panose="020B0604030504040204" pitchFamily="50" charset="-128"/>
                          <a:ea typeface="Meiryo UI" panose="020B0604030504040204" pitchFamily="50" charset="-128"/>
                        </a:rPr>
                        <a:t>子が３歳になるまでの年金に関する特例措</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子どもが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歳までの間、勤務時間短縮等の措置を受けて働き、それに伴って標準報酬月額が低下した場合、子どもを養育する前の標準報酬月額に基づき将来年金額を受け取ることができる制度です。</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男女ともに社会保険被保険者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58105457"/>
                  </a:ext>
                </a:extLst>
              </a:tr>
              <a:tr h="370840">
                <a:tc>
                  <a:txBody>
                    <a:bodyPr/>
                    <a:lstStyle/>
                    <a:p>
                      <a:r>
                        <a:rPr kumimoji="1" lang="ja-JP" altLang="en-US" sz="1200" dirty="0">
                          <a:latin typeface="Meiryo UI" panose="020B0604030504040204" pitchFamily="50" charset="-128"/>
                          <a:ea typeface="Meiryo UI" panose="020B0604030504040204" pitchFamily="50" charset="-128"/>
                        </a:rPr>
                        <a:t>復職後</a:t>
                      </a:r>
                    </a:p>
                  </a:txBody>
                  <a:tcPr/>
                </a:tc>
                <a:tc>
                  <a:txBody>
                    <a:bodyPr/>
                    <a:lstStyle/>
                    <a:p>
                      <a:r>
                        <a:rPr kumimoji="1" lang="ja-JP" altLang="en-US" sz="1200" dirty="0">
                          <a:latin typeface="Meiryo UI" panose="020B0604030504040204" pitchFamily="50" charset="-128"/>
                          <a:ea typeface="Meiryo UI" panose="020B0604030504040204" pitchFamily="50" charset="-128"/>
                        </a:rPr>
                        <a:t>標準報酬月額の改定の申出（該当者のみ）</a:t>
                      </a:r>
                    </a:p>
                  </a:txBody>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育児休業終了日に</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歳未満の子を養育している被保険者が次の条件を満たす場合、随時改定に該当しなくても、育児休業終了日の翌日が属する月以後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カ月間に受けた報酬の平均額に基づき、</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カ月目の標準報酬月額から改定することができます。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ア．これまでの標準報酬月額と改定後の標準報酬月額</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との間に</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等級以上の差が生じること。</a:t>
                      </a:r>
                    </a:p>
                    <a:p>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標準報酬月額は、育児休業終了日の翌日が属する月以後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カ月分の報酬の平均額に基づき算出します。ただし、支払基礎日数が</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日未満の月は除きます。</a:t>
                      </a:r>
                    </a:p>
                    <a:p>
                      <a:r>
                        <a:rPr kumimoji="1" lang="ja-JP" altLang="en-US" sz="1200" dirty="0">
                          <a:solidFill>
                            <a:schemeClr val="tx1"/>
                          </a:solidFill>
                          <a:latin typeface="Meiryo UI" panose="020B0604030504040204" pitchFamily="50" charset="-128"/>
                          <a:ea typeface="Meiryo UI" panose="020B0604030504040204" pitchFamily="50" charset="-128"/>
                        </a:rPr>
                        <a:t>イ．育児休業終了日の翌日が属する月以後</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カ月のうち、少なくとも</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カ月における支払基礎日数が</a:t>
                      </a:r>
                      <a:r>
                        <a:rPr kumimoji="1" lang="en-US" altLang="ja-JP" sz="1200" dirty="0">
                          <a:solidFill>
                            <a:schemeClr val="tx1"/>
                          </a:solidFill>
                          <a:latin typeface="Meiryo UI" panose="020B0604030504040204" pitchFamily="50" charset="-128"/>
                          <a:ea typeface="Meiryo UI" panose="020B0604030504040204" pitchFamily="50" charset="-128"/>
                        </a:rPr>
                        <a:t>17</a:t>
                      </a:r>
                      <a:r>
                        <a:rPr kumimoji="1" lang="ja-JP" altLang="en-US" sz="1200" dirty="0">
                          <a:solidFill>
                            <a:schemeClr val="tx1"/>
                          </a:solidFill>
                          <a:latin typeface="Meiryo UI" panose="020B0604030504040204" pitchFamily="50" charset="-128"/>
                          <a:ea typeface="Meiryo UI" panose="020B0604030504040204" pitchFamily="50" charset="-128"/>
                        </a:rPr>
                        <a:t>日（特定適用事業所に勤務する短時間労働者は</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日）以上であること。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男女ともに社会保険被保険者</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31762544"/>
                  </a:ext>
                </a:extLst>
              </a:tr>
            </a:tbl>
          </a:graphicData>
        </a:graphic>
      </p:graphicFrame>
      <p:sp>
        <p:nvSpPr>
          <p:cNvPr id="2" name="スライド番号プレースホルダー 1">
            <a:extLst>
              <a:ext uri="{FF2B5EF4-FFF2-40B4-BE49-F238E27FC236}">
                <a16:creationId xmlns:a16="http://schemas.microsoft.com/office/drawing/2014/main" id="{C1AECA58-4636-4FE3-94EB-48CD90A611AA}"/>
              </a:ext>
            </a:extLst>
          </p:cNvPr>
          <p:cNvSpPr>
            <a:spLocks noGrp="1"/>
          </p:cNvSpPr>
          <p:nvPr>
            <p:ph type="sldNum" sz="quarter" idx="12"/>
          </p:nvPr>
        </p:nvSpPr>
        <p:spPr/>
        <p:txBody>
          <a:bodyPr/>
          <a:lstStyle/>
          <a:p>
            <a:fld id="{59FBF61A-F42D-42A3-B33C-C4B828A2D8AF}" type="slidenum">
              <a:rPr kumimoji="1" lang="ja-JP" altLang="en-US" smtClean="0"/>
              <a:t>8</a:t>
            </a:fld>
            <a:endParaRPr kumimoji="1" lang="ja-JP" altLang="en-US"/>
          </a:p>
        </p:txBody>
      </p:sp>
    </p:spTree>
    <p:extLst>
      <p:ext uri="{BB962C8B-B14F-4D97-AF65-F5344CB8AC3E}">
        <p14:creationId xmlns:p14="http://schemas.microsoft.com/office/powerpoint/2010/main" val="329874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498DAF4-6AB4-4D83-9CD5-839FEF3E2743}"/>
              </a:ext>
            </a:extLst>
          </p:cNvPr>
          <p:cNvSpPr>
            <a:spLocks noGrp="1"/>
          </p:cNvSpPr>
          <p:nvPr>
            <p:ph type="title"/>
          </p:nvPr>
        </p:nvSpPr>
        <p:spPr>
          <a:xfrm>
            <a:off x="754224" y="2103437"/>
            <a:ext cx="10515600" cy="1325563"/>
          </a:xfrm>
        </p:spPr>
        <p:txBody>
          <a:bodyPr/>
          <a:lstStyle/>
          <a:p>
            <a:pPr algn="ctr"/>
            <a:r>
              <a:rPr kumimoji="1" lang="ja-JP" altLang="en-US" dirty="0">
                <a:latin typeface="Meiryo UI" panose="020B0604030504040204" pitchFamily="50" charset="-128"/>
                <a:ea typeface="Meiryo UI" panose="020B0604030504040204" pitchFamily="50" charset="-128"/>
              </a:rPr>
              <a:t>妊娠期の制度</a:t>
            </a:r>
          </a:p>
        </p:txBody>
      </p:sp>
      <p:pic>
        <p:nvPicPr>
          <p:cNvPr id="1026" name="Picture 2" descr="妊婦さんのマーク">
            <a:extLst>
              <a:ext uri="{FF2B5EF4-FFF2-40B4-BE49-F238E27FC236}">
                <a16:creationId xmlns:a16="http://schemas.microsoft.com/office/drawing/2014/main" id="{4DB7B672-8B40-448B-B934-9C6AB01A91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5465" y="4617292"/>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DFC81695-ADE6-4DDA-9478-5B58B9C4C55C}"/>
              </a:ext>
            </a:extLst>
          </p:cNvPr>
          <p:cNvSpPr/>
          <p:nvPr/>
        </p:nvSpPr>
        <p:spPr>
          <a:xfrm>
            <a:off x="2527041" y="3532413"/>
            <a:ext cx="7473820" cy="1942129"/>
          </a:xfrm>
          <a:prstGeom prst="roundRect">
            <a:avLst/>
          </a:prstGeom>
          <a:solidFill>
            <a:srgbClr val="FEE6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あらためて妊娠おめでとうございます。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妊娠して急激な体調の変化にとまどう方もいらっしゃるかもしれません。</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「つわりが辛い・・・」</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「満員電車だと心配・・・」</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こうした妊娠期の女性の体を守るためにいろいろな制度があります。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a:solidFill>
                  <a:schemeClr val="tx1"/>
                </a:solidFill>
                <a:latin typeface="Meiryo UI" panose="020B0604030504040204" pitchFamily="50" charset="-128"/>
                <a:ea typeface="Meiryo UI" panose="020B0604030504040204" pitchFamily="50" charset="-128"/>
              </a:rPr>
              <a:t>無理をせず、会社に働き方についてご相談くださいね。</a:t>
            </a:r>
          </a:p>
        </p:txBody>
      </p:sp>
      <p:sp>
        <p:nvSpPr>
          <p:cNvPr id="2" name="スライド番号プレースホルダー 1">
            <a:extLst>
              <a:ext uri="{FF2B5EF4-FFF2-40B4-BE49-F238E27FC236}">
                <a16:creationId xmlns:a16="http://schemas.microsoft.com/office/drawing/2014/main" id="{722CEFFA-C909-4C7A-9A43-44F18B953A0B}"/>
              </a:ext>
            </a:extLst>
          </p:cNvPr>
          <p:cNvSpPr>
            <a:spLocks noGrp="1"/>
          </p:cNvSpPr>
          <p:nvPr>
            <p:ph type="sldNum" sz="quarter" idx="12"/>
          </p:nvPr>
        </p:nvSpPr>
        <p:spPr/>
        <p:txBody>
          <a:bodyPr/>
          <a:lstStyle/>
          <a:p>
            <a:fld id="{59FBF61A-F42D-42A3-B33C-C4B828A2D8AF}" type="slidenum">
              <a:rPr kumimoji="1" lang="ja-JP" altLang="en-US" smtClean="0"/>
              <a:t>9</a:t>
            </a:fld>
            <a:endParaRPr kumimoji="1" lang="ja-JP" altLang="en-US"/>
          </a:p>
        </p:txBody>
      </p:sp>
    </p:spTree>
    <p:extLst>
      <p:ext uri="{BB962C8B-B14F-4D97-AF65-F5344CB8AC3E}">
        <p14:creationId xmlns:p14="http://schemas.microsoft.com/office/powerpoint/2010/main" val="26210044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DC7E1"/>
        </a:solid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1807</TotalTime>
  <Words>6695</Words>
  <Application>Microsoft Office PowerPoint</Application>
  <PresentationFormat>ワイド画面</PresentationFormat>
  <Paragraphs>626</Paragraphs>
  <Slides>31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31</vt:i4>
      </vt:variant>
    </vt:vector>
  </HeadingPairs>
  <TitlesOfParts>
    <vt:vector size="41" baseType="lpstr">
      <vt:lpstr>HGSｺﾞｼｯｸM</vt:lpstr>
      <vt:lpstr>Meiryo UI</vt:lpstr>
      <vt:lpstr>メイリオ</vt:lpstr>
      <vt:lpstr>游ゴシック</vt:lpstr>
      <vt:lpstr>游明朝</vt:lpstr>
      <vt:lpstr>Arial</vt:lpstr>
      <vt:lpstr>Calibri</vt:lpstr>
      <vt:lpstr>Calibri Light</vt:lpstr>
      <vt:lpstr>Century</vt:lpstr>
      <vt:lpstr>Office テーマ</vt:lpstr>
      <vt:lpstr>※ご自身・配偶者様の妊娠・出産がわかったら ご一読ください※  産休・育休ハンドブック　Sample （2022年10月　改定版）                   株式会社●●    </vt:lpstr>
      <vt:lpstr>PowerPoint プレゼンテーション</vt:lpstr>
      <vt:lpstr>PowerPoint プレゼンテーション</vt:lpstr>
      <vt:lpstr>妊娠・出産をめぐる制度概要</vt:lpstr>
      <vt:lpstr>PowerPoint プレゼンテーション</vt:lpstr>
      <vt:lpstr>出産・育児のために利用できる制度（詳細）</vt:lpstr>
      <vt:lpstr>出産・育児のために利用できる制度（詳細）</vt:lpstr>
      <vt:lpstr>PowerPoint プレゼンテーション</vt:lpstr>
      <vt:lpstr>妊娠期の制度</vt:lpstr>
      <vt:lpstr>PowerPoint プレゼンテーション</vt:lpstr>
      <vt:lpstr>※参考※母性健康管理指導事項連絡カード</vt:lpstr>
      <vt:lpstr>出産・育児における休業制度</vt:lpstr>
      <vt:lpstr>産前・産後休業とは</vt:lpstr>
      <vt:lpstr>PowerPoint プレゼンテーション</vt:lpstr>
      <vt:lpstr>出生時育児休業とは</vt:lpstr>
      <vt:lpstr>出生時育児休業給付シミュレーション</vt:lpstr>
      <vt:lpstr>【出生時育児休業中の就労を認める場合】出生時育児休業中の就労について</vt:lpstr>
      <vt:lpstr>【出生時育児休業中の就労を認める場合】出生時育児休業中の就労を希望する場合</vt:lpstr>
      <vt:lpstr>育児休業とは</vt:lpstr>
      <vt:lpstr>育児休業給付シミュレーション</vt:lpstr>
      <vt:lpstr>PowerPoint プレゼンテーション</vt:lpstr>
      <vt:lpstr>妊娠・出産　届出・手続き　To Do</vt:lpstr>
      <vt:lpstr>PowerPoint プレゼンテーション</vt:lpstr>
      <vt:lpstr>PowerPoint プレゼンテーション</vt:lpstr>
      <vt:lpstr>PowerPoint プレゼンテーション</vt:lpstr>
      <vt:lpstr>PowerPoint プレゼンテーション</vt:lpstr>
      <vt:lpstr>安心して妊娠・出産に臨んでいただくために・・・</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産休・育休ハンドブック                   株式会社●●    </dc:title>
  <dc:creator>寺島 有紀</dc:creator>
  <cp:lastModifiedBy>有紀 寺島</cp:lastModifiedBy>
  <cp:revision>1</cp:revision>
  <dcterms:created xsi:type="dcterms:W3CDTF">2022-04-13T04:48:26Z</dcterms:created>
  <dcterms:modified xsi:type="dcterms:W3CDTF">2024-06-06T06:17:34Z</dcterms:modified>
</cp:coreProperties>
</file>